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742E1-7E39-4B85-998F-B706209C020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8CF74-1F36-4BAD-B0A1-74401473C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38C6-615A-4399-BD5F-1F48BFCB882C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4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A2EE-AAF3-4B28-809D-04777E17FCA9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3D5F-883B-4EA2-989B-40F70649A93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5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F232-A202-4AFD-9CF4-B31D76965C55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3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436-7F04-4658-B57D-741D92EB6CA5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8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D4E-BE16-470B-9E19-D798A977BCC2}" type="datetime1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CFCA-8EB5-4BBD-A72D-A4A4780DA6C1}" type="datetime1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98F9-986E-485B-A8D3-219AF7EC226C}" type="datetime1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6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79A539-D32B-4B97-8305-CD190A5865C7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9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FB4-7AED-448B-99AF-60DC0EF830A9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8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0B5DAD-253C-437F-B2BE-48AA87E69681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6234CC-9013-4842-A844-4C8E67F8D3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2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zi.com/y6bcoth8blho/stepper-motor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System Components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By: Nafees Ahamad,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AP, EECE, Dept.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DIT University, Dehradun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E8A6-C116-4AB5-B2CE-12DAD535BAF1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Nafees Ahamad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servomotors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They are used in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Radar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Electromechanical actuators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Computers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Machine tools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Tracking and guidance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Synchros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183775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an electromagnetic transducer.</a:t>
            </a:r>
          </a:p>
          <a:p>
            <a:r>
              <a:rPr lang="en-US" sz="2400" dirty="0" smtClean="0"/>
              <a:t>It converts the angular position of a shaft into an electric signal. 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572" y="2065915"/>
            <a:ext cx="3682846" cy="358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 Transmitter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 smtClean="0"/>
                  <a:t>The construction of synchro transmitter is similar to that of 3-phase alternator.</a:t>
                </a:r>
              </a:p>
              <a:p>
                <a:r>
                  <a:rPr lang="en-US" sz="2400" dirty="0" smtClean="0"/>
                  <a:t>Stator is made of laminated silicon steel and carries 3-phase star connected windings. </a:t>
                </a:r>
              </a:p>
              <a:p>
                <a:r>
                  <a:rPr lang="en-US" sz="2400" dirty="0" smtClean="0"/>
                  <a:t>The rotor is a rotating part, dumbbell shaped magnet with a single winding. </a:t>
                </a:r>
              </a:p>
              <a:p>
                <a:r>
                  <a:rPr lang="en-US" sz="2400" dirty="0" smtClean="0"/>
                  <a:t>Let the single phase AC voltage applied to rotor is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Due to this, a magnetizing current will flow in the rotor coil which produces </a:t>
                </a:r>
                <a:r>
                  <a:rPr lang="en-US" sz="2400" dirty="0" err="1" smtClean="0"/>
                  <a:t>sinusoidally</a:t>
                </a:r>
                <a:r>
                  <a:rPr lang="en-US" sz="2400" dirty="0" smtClean="0"/>
                  <a:t> varying flux in the air gap. </a:t>
                </a:r>
              </a:p>
              <a:p>
                <a:r>
                  <a:rPr lang="en-US" sz="2400" dirty="0" smtClean="0"/>
                  <a:t>Because of this flux voltages are induced in all stator coil by transformer action.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 r="-485" b="-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 Transmitter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The induced voltages in all stator coil is proportional to cosine of angle between stator and rotor coil axes. </a:t>
                </a:r>
              </a:p>
              <a:p>
                <a:r>
                  <a:rPr lang="en-US" sz="2400" dirty="0" smtClean="0"/>
                  <a:t>Let the rotor of synchro transmitter is at an angle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, then voltages in each stator coil with respect to neutral are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 r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 Transmitter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 smtClean="0"/>
                  <a:t>Magnitude of stator terminal voltages are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Similarly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𝑆𝑖𝑛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 Transmitter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, 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		(Maximum)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𝑆𝑖𝑛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			(Minimum)</a:t>
                </a:r>
              </a:p>
              <a:p>
                <a:r>
                  <a:rPr lang="en-US" sz="2400" dirty="0" smtClean="0"/>
                  <a:t>This position is defined as electrical zero of the transmitter and used as the reference for indicating the angular position of the rotor. </a:t>
                </a:r>
              </a:p>
              <a:p>
                <a:r>
                  <a:rPr lang="en-US" sz="2400" dirty="0" smtClean="0"/>
                  <a:t>Thus, the input to the synchro transmitter is the angular position of the shaft and the output are the three phase voltages which are the function of the shaft position. 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is an electromechanical device (motor). </a:t>
            </a:r>
          </a:p>
          <a:p>
            <a:r>
              <a:rPr lang="en-US" sz="2400" dirty="0" smtClean="0"/>
              <a:t>In this type of motor, rotor moves in discrete steps. </a:t>
            </a:r>
          </a:p>
          <a:p>
            <a:r>
              <a:rPr lang="en-US" sz="2400" dirty="0" smtClean="0"/>
              <a:t>It is of following 3-types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Variable reluctance motors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Permanent magnet motors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Hybrid type motors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0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reluctance stepper motors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 is of two 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Single stack </a:t>
            </a:r>
            <a:r>
              <a:rPr lang="en-US" sz="2400" dirty="0"/>
              <a:t>Variable reluctance stepper motors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Multi </a:t>
            </a:r>
            <a:r>
              <a:rPr lang="en-US" sz="2400" dirty="0"/>
              <a:t>stack Variable reluctance stepper motors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stack Variable reluctance stepper motors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028902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A 4-phase, 4-stator pole, 2-teeth rotor </a:t>
            </a:r>
            <a:r>
              <a:rPr lang="en-US" sz="2400" dirty="0"/>
              <a:t>Single stack Variable reluctance stepper motors </a:t>
            </a:r>
            <a:r>
              <a:rPr lang="en-US" sz="2400" dirty="0" smtClean="0"/>
              <a:t>is shown in side figure </a:t>
            </a:r>
          </a:p>
          <a:p>
            <a:pPr algn="just"/>
            <a:r>
              <a:rPr lang="en-US" sz="2400" dirty="0" smtClean="0"/>
              <a:t>When phase 1 is excited (switch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is closed), the rotor aligns with the axis of phase 1 as shown in side figure. </a:t>
            </a:r>
          </a:p>
          <a:p>
            <a:pPr algn="just"/>
            <a:r>
              <a:rPr lang="en-US" sz="2400" dirty="0" smtClean="0"/>
              <a:t>If </a:t>
            </a:r>
            <a:r>
              <a:rPr lang="en-US" sz="2400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smtClean="0"/>
              <a:t>OFF &amp;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ON, rotor moves 90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clockwise to align with the axis of phase 2. 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38" y="1845734"/>
            <a:ext cx="6554101" cy="37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stack Variable reluctance stepper motors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OFF &amp;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ON, rotor moves </a:t>
            </a:r>
            <a:r>
              <a:rPr lang="en-US" sz="2400" dirty="0" smtClean="0"/>
              <a:t>further 90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clockwise to align with the axis of phase </a:t>
            </a:r>
            <a:r>
              <a:rPr lang="en-US" sz="2400" dirty="0" smtClean="0"/>
              <a:t>3 and so on. </a:t>
            </a:r>
          </a:p>
          <a:p>
            <a:r>
              <a:rPr lang="en-US" sz="2400" dirty="0" smtClean="0"/>
              <a:t>So, if the windings of stator are energized in the sequence of 1-2-3-4-1, the rotor moves in clockwise direction with a step angle of 90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And, </a:t>
            </a:r>
            <a:r>
              <a:rPr lang="en-US" sz="2400" dirty="0"/>
              <a:t>if the windings of stator are energized in the sequence of </a:t>
            </a:r>
            <a:r>
              <a:rPr lang="en-US" sz="2400" dirty="0" smtClean="0"/>
              <a:t>1-4-3-2-1</a:t>
            </a:r>
            <a:r>
              <a:rPr lang="en-US" sz="2400" dirty="0"/>
              <a:t>, the rotor moves in </a:t>
            </a:r>
            <a:r>
              <a:rPr lang="en-US" sz="2400" dirty="0" smtClean="0"/>
              <a:t>anti clockwise </a:t>
            </a:r>
            <a:r>
              <a:rPr lang="en-US" sz="2400" dirty="0"/>
              <a:t>direction with a step angle of 90</a:t>
            </a:r>
            <a:r>
              <a:rPr lang="en-US" sz="2400" baseline="30000" dirty="0"/>
              <a:t>0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step angle can be change by increasing the number of stator poles and phases. </a:t>
            </a:r>
          </a:p>
          <a:p>
            <a:r>
              <a:rPr lang="en-US" sz="2400" dirty="0"/>
              <a:t>Step angle </a:t>
            </a:r>
            <a:r>
              <a:rPr lang="en-US" sz="2400" dirty="0" smtClean="0"/>
              <a:t>can also </a:t>
            </a:r>
            <a:r>
              <a:rPr lang="en-US" sz="2400" dirty="0"/>
              <a:t>be decreased by energizing the </a:t>
            </a:r>
            <a:r>
              <a:rPr lang="en-US" sz="2400" dirty="0" smtClean="0"/>
              <a:t>multiple number </a:t>
            </a:r>
            <a:r>
              <a:rPr lang="en-US" sz="2400" dirty="0"/>
              <a:t>of phases. 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728065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following devices are used in control system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Potentiometers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DC Servomotors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AC Servomotors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Synchros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190A-70CC-4CD7-8023-2696F91C8455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98076" y="3189100"/>
            <a:ext cx="6096000" cy="24724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 startAt="5"/>
            </a:pPr>
            <a:r>
              <a:rPr lang="en-US" sz="2400" dirty="0"/>
              <a:t>Stepper Motors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 startAt="5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Magnetic Amplifier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 startAt="5"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Tachogenerators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 startAt="5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Gyroscope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 startAt="5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Differential transformer </a:t>
            </a:r>
          </a:p>
        </p:txBody>
      </p:sp>
    </p:spTree>
    <p:extLst>
      <p:ext uri="{BB962C8B-B14F-4D97-AF65-F5344CB8AC3E}">
        <p14:creationId xmlns:p14="http://schemas.microsoft.com/office/powerpoint/2010/main" val="31929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stack Variable reluctance stepper motors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pic>
        <p:nvPicPr>
          <p:cNvPr id="2050" name="Picture 2" descr="Image result for working of stepper motor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20" y="24004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orking of stepper moto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37" y="2230582"/>
            <a:ext cx="3197225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63913" y="59419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Reference: </a:t>
            </a:r>
            <a:r>
              <a:rPr lang="en-US" dirty="0">
                <a:hlinkClick r:id="rId4"/>
              </a:rPr>
              <a:t>https://prezi.com/y6bcoth8blho/stepper-motor/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18866" cy="1450757"/>
          </a:xfrm>
        </p:spPr>
        <p:txBody>
          <a:bodyPr/>
          <a:lstStyle/>
          <a:p>
            <a:pPr marL="457200" indent="-457200"/>
            <a:r>
              <a:rPr lang="en-US" dirty="0"/>
              <a:t>Multi-stack Variable Reluctance Stepper </a:t>
            </a:r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81" y="1930242"/>
            <a:ext cx="6842319" cy="38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Multi-stack Variable Reluctance Stepper Motors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/>
                  <a:t>In this motor, rotor has a common shaft and stator has a common frame. </a:t>
                </a:r>
              </a:p>
              <a:p>
                <a:r>
                  <a:rPr lang="en-US" sz="2400" dirty="0" smtClean="0"/>
                  <a:t>Stator and rotor has same no of poles with same teeth size. </a:t>
                </a:r>
              </a:p>
              <a:p>
                <a:r>
                  <a:rPr lang="en-US" sz="2400" dirty="0" smtClean="0"/>
                  <a:t>The stator are pulse excited while rotors are unexcited. </a:t>
                </a:r>
              </a:p>
              <a:p>
                <a:r>
                  <a:rPr lang="en-US" sz="2400" dirty="0" smtClean="0"/>
                  <a:t>The winding of all stator poles are excited simultaneously. </a:t>
                </a:r>
              </a:p>
              <a:p>
                <a:r>
                  <a:rPr lang="en-US" sz="2400" dirty="0" smtClean="0"/>
                  <a:t>Since, stator and rotor has same no of poles, therefore pole pitch is also same.</a:t>
                </a:r>
              </a:p>
              <a:p>
                <a:r>
                  <a:rPr lang="en-US" sz="2400" dirty="0" smtClean="0"/>
                  <a:t>If </a:t>
                </a:r>
                <a:r>
                  <a:rPr lang="en-US" sz="2400" dirty="0" err="1" smtClean="0"/>
                  <a:t>T</a:t>
                </a:r>
                <a:r>
                  <a:rPr lang="en-US" sz="2400" baseline="-25000" dirty="0" err="1" smtClean="0"/>
                  <a:t>r</a:t>
                </a:r>
                <a:r>
                  <a:rPr lang="en-US" sz="2400" dirty="0" smtClean="0"/>
                  <a:t> is the number of rotor teeth and “n” is the number of stack or phases, then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𝑇𝑜𝑜𝑡h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𝑝𝑖𝑡𝑐h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𝐴𝑛𝑔𝑢𝑙𝑎𝑟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𝑑𝑖𝑠𝑝𝑙𝑎𝑐𝑒𝑚𝑒𝑛𝑡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𝑎𝑛𝑔𝑙𝑒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smtClean="0"/>
              <a:t>Thanks						? </a:t>
            </a:r>
            <a:endParaRPr lang="en-US" sz="8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pic>
        <p:nvPicPr>
          <p:cNvPr id="1026" name="Picture 2" descr="productivity quotes - brian-trac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16" y="1737360"/>
            <a:ext cx="8985930" cy="449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Servomotors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Servomotors are used in feedback control system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They have low rotor inertia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They have high speed of response (Fast)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Torque speed characteristic is linear</a:t>
            </a:r>
          </a:p>
          <a:p>
            <a:pPr marL="0" indent="0">
              <a:buNone/>
            </a:pPr>
            <a:r>
              <a:rPr lang="en-US" sz="2400" dirty="0" smtClean="0"/>
              <a:t>Types of servomotors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AC servomotors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DC servomotors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Special servomotors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3425" y="5746635"/>
            <a:ext cx="490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will study only AC servomotors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0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Servomotors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They are two phase induction motor.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They have two parts namely stator and rotor.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Stator has two distributed windings, which are displaced from  each other by 90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electrical.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One stator winding is called main (or reference) winding whereas other winding is called control winding. </a:t>
            </a:r>
          </a:p>
          <a:p>
            <a:pPr marL="0" indent="0">
              <a:buNone/>
            </a:pPr>
            <a:r>
              <a:rPr lang="en-US" sz="2400" dirty="0" smtClean="0"/>
              <a:t>The rotor of AC servomotor is of two types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Squirrel cage rotor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Drag cup type rotor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Servomotors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31" y="2367398"/>
            <a:ext cx="2852274" cy="2043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49" y="1893944"/>
            <a:ext cx="2829178" cy="2517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931" y="4567919"/>
            <a:ext cx="4515137" cy="13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Servomotors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96292" y="5438465"/>
            <a:ext cx="267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Squirrel Cage Rotor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72024" y="5886927"/>
            <a:ext cx="320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Drag Cup Type Rotor 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687839" y="1834342"/>
            <a:ext cx="4689215" cy="3967798"/>
            <a:chOff x="5687839" y="1834342"/>
            <a:chExt cx="4689215" cy="3967798"/>
          </a:xfrm>
        </p:grpSpPr>
        <p:grpSp>
          <p:nvGrpSpPr>
            <p:cNvPr id="17" name="Group 16"/>
            <p:cNvGrpSpPr/>
            <p:nvPr/>
          </p:nvGrpSpPr>
          <p:grpSpPr>
            <a:xfrm>
              <a:off x="5687839" y="1834342"/>
              <a:ext cx="4689215" cy="3967798"/>
              <a:chOff x="5687839" y="1834342"/>
              <a:chExt cx="4689215" cy="396779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87839" y="1834342"/>
                <a:ext cx="4689215" cy="3967798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8017068" y="3587408"/>
                <a:ext cx="17226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Iron Core </a:t>
                </a:r>
                <a:endParaRPr lang="en-US" sz="2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520779" y="4926608"/>
              <a:ext cx="651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(Al) </a:t>
              </a:r>
              <a:endParaRPr lang="en-US" sz="24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5" y="3102621"/>
            <a:ext cx="5494502" cy="12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Servomotors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Squirrel Cage Rotor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These rotors have large length and small diameter.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Their rotor resistance is very high.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Air-gap is kept small.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Drag Cup Type Rotor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It has two air gaps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Drag cup is made of non-magnetic materials like Aluminum.</a:t>
            </a:r>
          </a:p>
          <a:p>
            <a:pPr marL="0" indent="0">
              <a:buNone/>
            </a:pPr>
            <a:r>
              <a:rPr lang="en-US" sz="2400" dirty="0" smtClean="0"/>
              <a:t>Both rotors has high rotor resistance which results in high starting torque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Torque-speed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Torque-speed characteristics for AC servomotor depends upon the ratio of rotor reactance(X) to rotor resistance (R)</a:t>
                </a:r>
              </a:p>
              <a:p>
                <a:r>
                  <a:rPr lang="en-US" sz="2400" dirty="0" smtClean="0"/>
                  <a:t>If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 smtClean="0"/>
                  <a:t>  is large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Non linear characteristics </a:t>
                </a:r>
              </a:p>
              <a:p>
                <a:r>
                  <a:rPr lang="en-US" sz="2400" dirty="0"/>
                  <a:t>If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400" dirty="0"/>
                  <a:t>  is </a:t>
                </a:r>
                <a:r>
                  <a:rPr lang="en-US" sz="2400" dirty="0" smtClean="0"/>
                  <a:t>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Linear characteristics (Used in Servomotors)</a:t>
                </a:r>
              </a:p>
              <a:p>
                <a:r>
                  <a:rPr lang="en-US" sz="2400" dirty="0" smtClean="0"/>
                  <a:t>In case of servomotors, torque-speed characteristics for various control voltage are made almost linear as shown on next slide. </a:t>
                </a:r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6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Torque-speed characteristic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3F1B-D2F1-4164-A31B-F7BF4BD24CF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587" y="2260103"/>
            <a:ext cx="5058093" cy="3095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96" y="2160229"/>
            <a:ext cx="60102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899</TotalTime>
  <Words>909</Words>
  <Application>Microsoft Office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Retrospect</vt:lpstr>
      <vt:lpstr>Control System Components </vt:lpstr>
      <vt:lpstr>Control System Components </vt:lpstr>
      <vt:lpstr>Servomotors </vt:lpstr>
      <vt:lpstr>AC Servomotors </vt:lpstr>
      <vt:lpstr>AC Servomotors …</vt:lpstr>
      <vt:lpstr>AC Servomotors …</vt:lpstr>
      <vt:lpstr>AC Servomotors …</vt:lpstr>
      <vt:lpstr>Torque-speed characteristics</vt:lpstr>
      <vt:lpstr>Torque-speed characteristic</vt:lpstr>
      <vt:lpstr>Applications of servomotors  </vt:lpstr>
      <vt:lpstr>Synchros </vt:lpstr>
      <vt:lpstr>Synchro Transmitter </vt:lpstr>
      <vt:lpstr>Synchro Transmitter …</vt:lpstr>
      <vt:lpstr>Synchro Transmitter …</vt:lpstr>
      <vt:lpstr>Synchro Transmitter …</vt:lpstr>
      <vt:lpstr>Stepper Motors </vt:lpstr>
      <vt:lpstr>Variable reluctance stepper motors </vt:lpstr>
      <vt:lpstr>Single stack Variable reluctance stepper motors </vt:lpstr>
      <vt:lpstr>Single stack Variable reluctance stepper motors </vt:lpstr>
      <vt:lpstr>Single stack Variable reluctance stepper motors </vt:lpstr>
      <vt:lpstr>Multi-stack Variable Reluctance Stepper Motors</vt:lpstr>
      <vt:lpstr>Multi-stack Variable Reluctance Stepper Motors …</vt:lpstr>
      <vt:lpstr>Thanks     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System Components </dc:title>
  <dc:creator>nafees ahamad</dc:creator>
  <cp:lastModifiedBy>nafees ahamad</cp:lastModifiedBy>
  <cp:revision>29</cp:revision>
  <dcterms:created xsi:type="dcterms:W3CDTF">2019-10-09T03:18:07Z</dcterms:created>
  <dcterms:modified xsi:type="dcterms:W3CDTF">2019-10-17T09:38:17Z</dcterms:modified>
</cp:coreProperties>
</file>