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90" r:id="rId8"/>
    <p:sldId id="286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96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7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5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29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9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2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3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8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8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08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0C80B6B-D803-40B0-BF4F-B277A15DC64A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76DCE88-735B-4536-B320-57F2272C76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7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Neural </a:t>
            </a:r>
            <a:r>
              <a:rPr lang="en-US" smtClean="0"/>
              <a:t>Network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Nafees Ahamad,</a:t>
            </a:r>
          </a:p>
          <a:p>
            <a:r>
              <a:rPr lang="en-US" dirty="0" smtClean="0"/>
              <a:t>AP, EECE </a:t>
            </a:r>
            <a:r>
              <a:rPr lang="en-US" dirty="0" err="1" smtClean="0"/>
              <a:t>Deptt</a:t>
            </a:r>
            <a:r>
              <a:rPr lang="en-US" dirty="0" smtClean="0"/>
              <a:t>, DIT University</a:t>
            </a:r>
          </a:p>
          <a:p>
            <a:r>
              <a:rPr lang="en-US" dirty="0" smtClean="0"/>
              <a:t>Dehradun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</a:t>
            </a:r>
            <a:r>
              <a:rPr lang="en-US" dirty="0" smtClean="0"/>
              <a:t>Learning…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26783"/>
            <a:ext cx="9763125" cy="76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111" y="3330734"/>
            <a:ext cx="2181225" cy="87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726" y="4308050"/>
            <a:ext cx="9286875" cy="115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7" y="5739684"/>
            <a:ext cx="9763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learning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8982075" cy="438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923101"/>
            <a:ext cx="92868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learning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857" y="2084832"/>
            <a:ext cx="9182100" cy="733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619" y="3023651"/>
            <a:ext cx="9172575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857" y="3962470"/>
            <a:ext cx="69151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9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single layer feedforward neural network (SLFFNN)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084832"/>
            <a:ext cx="9686925" cy="8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184398"/>
            <a:ext cx="9715500" cy="1209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28" y="4684014"/>
            <a:ext cx="93440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SLFFNN…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433302"/>
            <a:ext cx="6924675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711" y="2880574"/>
            <a:ext cx="9705975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570" y="3770557"/>
            <a:ext cx="9753600" cy="120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128" y="5098690"/>
            <a:ext cx="97726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</a:t>
            </a:r>
            <a:r>
              <a:rPr lang="en-US" dirty="0" smtClean="0"/>
              <a:t>SLFFNN…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4128" y="1823222"/>
            <a:ext cx="1937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Algorithm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891" y="2346442"/>
            <a:ext cx="8477250" cy="438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891" y="2928535"/>
            <a:ext cx="9382125" cy="485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761" y="3628295"/>
            <a:ext cx="3848100" cy="55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761" y="4394730"/>
            <a:ext cx="6362700" cy="13430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498" y="5914512"/>
            <a:ext cx="7515225" cy="514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10019" y="4537426"/>
            <a:ext cx="1845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f is step transfer function 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56959" y="5340690"/>
            <a:ext cx="1845301" cy="830997"/>
            <a:chOff x="956959" y="5340690"/>
            <a:chExt cx="1845301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956959" y="5340690"/>
              <a:ext cx="1845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Observed Output 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099256" y="5914512"/>
              <a:ext cx="453242" cy="257175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5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SLFFNN…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898992"/>
            <a:ext cx="957262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2858452"/>
            <a:ext cx="7496175" cy="409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796" y="3318524"/>
            <a:ext cx="4105275" cy="4667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796" y="3835746"/>
            <a:ext cx="6124575" cy="80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8796" y="4695868"/>
            <a:ext cx="6781800" cy="7905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575" y="5601050"/>
            <a:ext cx="23717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SLFFNN…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2307614"/>
            <a:ext cx="9744075" cy="695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3225721"/>
            <a:ext cx="828675" cy="285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943" y="3682202"/>
            <a:ext cx="9715500" cy="666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943" y="4385527"/>
            <a:ext cx="9744075" cy="6953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943" y="5117427"/>
            <a:ext cx="97726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7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3000" dirty="0" smtClean="0"/>
              <a:t>Thank you </a:t>
            </a:r>
            <a:endParaRPr lang="en-US" sz="13000" dirty="0"/>
          </a:p>
        </p:txBody>
      </p:sp>
    </p:spTree>
    <p:extLst>
      <p:ext uri="{BB962C8B-B14F-4D97-AF65-F5344CB8AC3E}">
        <p14:creationId xmlns:p14="http://schemas.microsoft.com/office/powerpoint/2010/main" val="195990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of Neural Network: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Concept of learning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/>
              <a:t>Types of learning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smtClean="0"/>
              <a:t>Learning </a:t>
            </a:r>
            <a:r>
              <a:rPr lang="en-US" sz="2400" dirty="0" smtClean="0"/>
              <a:t>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Single layer feedforward neural network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Multi </a:t>
            </a:r>
            <a:r>
              <a:rPr lang="en-US" sz="2400" dirty="0"/>
              <a:t>layer feedforward neural network </a:t>
            </a:r>
            <a:endParaRPr lang="en-US" sz="2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Recurrent </a:t>
            </a:r>
            <a:r>
              <a:rPr lang="en-US" sz="2400" dirty="0"/>
              <a:t>neural network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7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Concept of </a:t>
            </a:r>
            <a:r>
              <a:rPr lang="en-US" sz="5400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learning is an important feature of computational ability.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Learning may be viewed as change in behavior acquire due to practice or exercise, and it last for relatively long time.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As it </a:t>
            </a:r>
            <a:r>
              <a:rPr lang="en-US" sz="2400" dirty="0"/>
              <a:t>o</a:t>
            </a:r>
            <a:r>
              <a:rPr lang="en-US" sz="2400" dirty="0" smtClean="0"/>
              <a:t>ccurs, the effective coupling between neurons is modified.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In case of artificial neural networks, it is a process of modifying neural network by updating its weights, biases and other parameters if any.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During the learning, the parameters of the networks are optimized and a result process of curve fitting.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It is then said that the neural network has pass through a learning phase.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learning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0109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There are several learning techniques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taxonomy of well learning techniques show below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304" y="3168203"/>
            <a:ext cx="5631429" cy="3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3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1988041"/>
            <a:ext cx="9210675" cy="666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2868532"/>
            <a:ext cx="9144000" cy="619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940" y="3738528"/>
            <a:ext cx="9163050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603" y="4571394"/>
            <a:ext cx="9153525" cy="6572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128" y="5460440"/>
            <a:ext cx="79057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</a:t>
            </a:r>
            <a:r>
              <a:rPr lang="en-US" dirty="0"/>
              <a:t>learning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33" y="2084832"/>
            <a:ext cx="9210675" cy="1019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33" y="3384423"/>
            <a:ext cx="71818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Hebbian</a:t>
            </a:r>
            <a:r>
              <a:rPr lang="en-US" dirty="0" smtClean="0"/>
              <a:t> learning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01" y="2084832"/>
            <a:ext cx="9686925" cy="781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3046591"/>
            <a:ext cx="9686925" cy="790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4017875"/>
            <a:ext cx="5029200" cy="438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919" y="4636734"/>
            <a:ext cx="2143125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4574" y="5350843"/>
            <a:ext cx="71723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Reinforced learning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2084832"/>
            <a:ext cx="9686925" cy="1381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3760563"/>
            <a:ext cx="9744075" cy="676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900" y="4832125"/>
            <a:ext cx="96964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Learning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38" y="2290894"/>
            <a:ext cx="9734550" cy="1190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38" y="3687581"/>
            <a:ext cx="91821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827</TotalTime>
  <Words>221</Words>
  <Application>Microsoft Office PowerPoint</Application>
  <PresentationFormat>Widescreen</PresentationFormat>
  <Paragraphs>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Tw Cen MT</vt:lpstr>
      <vt:lpstr>Tw Cen MT Condensed</vt:lpstr>
      <vt:lpstr>Wingdings</vt:lpstr>
      <vt:lpstr>Wingdings 3</vt:lpstr>
      <vt:lpstr>Integral</vt:lpstr>
      <vt:lpstr>Artificial Neural Network learning</vt:lpstr>
      <vt:lpstr>Learning of Neural Network: Topics </vt:lpstr>
      <vt:lpstr>Concept of learning</vt:lpstr>
      <vt:lpstr>Types of learning </vt:lpstr>
      <vt:lpstr>Supervised learning </vt:lpstr>
      <vt:lpstr>unsupervised learning </vt:lpstr>
      <vt:lpstr>Hebbian learning </vt:lpstr>
      <vt:lpstr>Reinforced learning </vt:lpstr>
      <vt:lpstr>Gradient Descent Learning </vt:lpstr>
      <vt:lpstr>Gradient Descent Learning…</vt:lpstr>
      <vt:lpstr>Stochastic learning</vt:lpstr>
      <vt:lpstr>Competitive learning </vt:lpstr>
      <vt:lpstr>Training single layer feedforward neural network (SLFFNN) </vt:lpstr>
      <vt:lpstr>Training SLFFNN…</vt:lpstr>
      <vt:lpstr>Training SLFFNN…</vt:lpstr>
      <vt:lpstr>Training SLFFNN…</vt:lpstr>
      <vt:lpstr>Training SLFFNN…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Neural Network</dc:title>
  <dc:creator>DIT-37</dc:creator>
  <cp:lastModifiedBy>nafees ahamad</cp:lastModifiedBy>
  <cp:revision>60</cp:revision>
  <dcterms:created xsi:type="dcterms:W3CDTF">2019-01-29T06:32:57Z</dcterms:created>
  <dcterms:modified xsi:type="dcterms:W3CDTF">2019-08-30T09:28:46Z</dcterms:modified>
</cp:coreProperties>
</file>