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logic: Relations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Relations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79889"/>
            <a:ext cx="90868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57080"/>
            <a:ext cx="897255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958071"/>
            <a:ext cx="92773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Relations: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1368"/>
            <a:ext cx="1285875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05" y="2488276"/>
            <a:ext cx="9582150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05" y="3035184"/>
            <a:ext cx="4000500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210" y="3789651"/>
            <a:ext cx="7248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Cartesian Product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7766"/>
            <a:ext cx="114300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2322022"/>
            <a:ext cx="836295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2795328"/>
            <a:ext cx="8267700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479223"/>
            <a:ext cx="92011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Cartesian Product </a:t>
            </a:r>
            <a:r>
              <a:rPr lang="en-US" dirty="0" smtClean="0"/>
              <a:t>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5950"/>
            <a:ext cx="1285875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217" y="2377440"/>
            <a:ext cx="8229600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93" y="3260148"/>
            <a:ext cx="3676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of </a:t>
            </a:r>
            <a:r>
              <a:rPr lang="en-US" dirty="0"/>
              <a:t>F</a:t>
            </a:r>
            <a:r>
              <a:rPr lang="en-US" dirty="0" smtClean="0"/>
              <a:t>uzzy </a:t>
            </a:r>
            <a:r>
              <a:rPr lang="en-US" dirty="0"/>
              <a:t>r</a:t>
            </a:r>
            <a:r>
              <a:rPr lang="en-US" dirty="0" smtClean="0"/>
              <a:t>elations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8559"/>
            <a:ext cx="5400675" cy="27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16" y="2515983"/>
            <a:ext cx="7219950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03" y="3043407"/>
            <a:ext cx="7191375" cy="32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316" y="3542256"/>
            <a:ext cx="56388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316" y="4136355"/>
            <a:ext cx="3952875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203" y="4682829"/>
            <a:ext cx="52101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of Fuzzy relations </a:t>
            </a:r>
            <a:r>
              <a:rPr lang="en-US" dirty="0" smtClean="0"/>
              <a:t>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1800"/>
            <a:ext cx="7486650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2567852"/>
            <a:ext cx="1838325" cy="105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080" y="2672626"/>
            <a:ext cx="3371850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818659"/>
            <a:ext cx="2733675" cy="1104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437" y="5158869"/>
            <a:ext cx="85820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Relations :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6563"/>
            <a:ext cx="9725025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2667000"/>
            <a:ext cx="76581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3375747"/>
            <a:ext cx="901065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0" y="4074969"/>
            <a:ext cx="9620250" cy="581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192" y="4760856"/>
            <a:ext cx="32861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Relations : Example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0712"/>
            <a:ext cx="7419975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988116"/>
            <a:ext cx="8858250" cy="590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732018"/>
            <a:ext cx="35052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921" y="4732018"/>
            <a:ext cx="3295650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880" y="2367914"/>
            <a:ext cx="29718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Relations : </a:t>
            </a:r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5656"/>
            <a:ext cx="3295650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92" y="1955656"/>
            <a:ext cx="330517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488277"/>
            <a:ext cx="9782175" cy="1019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592" y="3742807"/>
            <a:ext cx="3533775" cy="1323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079" y="3742807"/>
            <a:ext cx="2847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Relations : Another </a:t>
            </a:r>
            <a:r>
              <a:rPr lang="en-US" dirty="0" smtClean="0"/>
              <a:t>Example…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7514"/>
            <a:ext cx="96774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2765368"/>
            <a:ext cx="97059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91" y="3603222"/>
            <a:ext cx="8315325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634" y="4376482"/>
            <a:ext cx="31813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Relations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9119"/>
            <a:ext cx="2571750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71305"/>
            <a:ext cx="47434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083589"/>
            <a:ext cx="4476750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648248"/>
            <a:ext cx="2714625" cy="371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212907"/>
            <a:ext cx="4752975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4729941"/>
            <a:ext cx="4505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Crips Relations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6173"/>
            <a:ext cx="22479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55" y="2515986"/>
            <a:ext cx="923925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55" y="3323707"/>
            <a:ext cx="4476750" cy="4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84" y="3884731"/>
            <a:ext cx="933450" cy="352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855" y="4350244"/>
            <a:ext cx="2733675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4017" y="4350244"/>
            <a:ext cx="3190875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855" y="4920101"/>
            <a:ext cx="6496050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0" y="5613002"/>
            <a:ext cx="6629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Crips Relations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5264"/>
            <a:ext cx="1419225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748" y="2543693"/>
            <a:ext cx="6267450" cy="6953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5280" y="3446922"/>
            <a:ext cx="11582400" cy="466725"/>
            <a:chOff x="0" y="3393054"/>
            <a:chExt cx="11582400" cy="4667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35574"/>
              <a:ext cx="9153525" cy="3905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3525" y="3393054"/>
              <a:ext cx="2428875" cy="46672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748" y="4211696"/>
            <a:ext cx="8267700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48" y="4824412"/>
            <a:ext cx="46386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Crips Relations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15403"/>
            <a:ext cx="725805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53" y="2797319"/>
            <a:ext cx="35718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crisp relations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2498"/>
            <a:ext cx="9505950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42" y="2903911"/>
            <a:ext cx="7896225" cy="390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42" y="3546239"/>
            <a:ext cx="7772400" cy="371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142" y="4097298"/>
            <a:ext cx="53911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Operations on crisp relations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37484"/>
            <a:ext cx="948690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33" y="2942359"/>
            <a:ext cx="248602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966258"/>
            <a:ext cx="3352800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475884"/>
            <a:ext cx="2266950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79243" y="4646685"/>
                <a:ext cx="2294474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243" y="4646685"/>
                <a:ext cx="2294474" cy="1020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81455" y="4646685"/>
                <a:ext cx="1908471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5" y="4646685"/>
                <a:ext cx="1908471" cy="1020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9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two crisp relations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7514"/>
            <a:ext cx="916305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215" y="2765368"/>
            <a:ext cx="6981825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326997"/>
            <a:ext cx="279082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215" y="3860051"/>
            <a:ext cx="9667875" cy="67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215" y="4718861"/>
            <a:ext cx="65246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two crisp relations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5" y="1918855"/>
            <a:ext cx="526732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30" y="2405150"/>
            <a:ext cx="3028950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530" y="2786670"/>
            <a:ext cx="237172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113" y="2776625"/>
            <a:ext cx="3086100" cy="314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42" y="3261880"/>
            <a:ext cx="4448175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9255" y="3282662"/>
            <a:ext cx="2933700" cy="333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7529" y="3756140"/>
            <a:ext cx="2038350" cy="1133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7839" y="3754323"/>
            <a:ext cx="2914650" cy="1114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442" y="5521385"/>
            <a:ext cx="3076575" cy="323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9139" y="5078472"/>
            <a:ext cx="2486025" cy="1209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75269" y="3934691"/>
            <a:ext cx="292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like matrix multiplication </a:t>
            </a:r>
          </a:p>
          <a:p>
            <a:r>
              <a:rPr lang="en-US" dirty="0" smtClean="0"/>
              <a:t>Row x Column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05204" y="5012855"/>
                <a:ext cx="538679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𝐹𝑖𝑟𝑠𝑡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𝐸𝑙𝑒𝑚𝑒𝑛𝑡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204" y="5012855"/>
                <a:ext cx="5386796" cy="830997"/>
              </a:xfrm>
              <a:prstGeom prst="rect">
                <a:avLst/>
              </a:prstGeom>
              <a:blipFill>
                <a:blip r:embed="rId12"/>
                <a:stretch>
                  <a:fillRect l="-260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3950017" y="4122074"/>
            <a:ext cx="1185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21235" y="3934691"/>
            <a:ext cx="0" cy="987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749636" y="5161339"/>
            <a:ext cx="1055568" cy="36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3151</TotalTime>
  <Words>112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Cambria Math</vt:lpstr>
      <vt:lpstr>Retrospect</vt:lpstr>
      <vt:lpstr>Fuzzy logic: Relations  </vt:lpstr>
      <vt:lpstr>Fuzzy Relations </vt:lpstr>
      <vt:lpstr>Crips Relations </vt:lpstr>
      <vt:lpstr>Crips Relations …</vt:lpstr>
      <vt:lpstr>Crips Relations …</vt:lpstr>
      <vt:lpstr>Operations on crisp relations </vt:lpstr>
      <vt:lpstr>Example: Operations on crisp relations  </vt:lpstr>
      <vt:lpstr>Composition of two crisp relations </vt:lpstr>
      <vt:lpstr>Composition of two crisp relations …</vt:lpstr>
      <vt:lpstr>Fuzzy Relations </vt:lpstr>
      <vt:lpstr>Fuzzy Relations: Example </vt:lpstr>
      <vt:lpstr>Fuzzy Cartesian Product </vt:lpstr>
      <vt:lpstr>Fuzzy Cartesian Product : Example </vt:lpstr>
      <vt:lpstr>Operations of Fuzzy relations </vt:lpstr>
      <vt:lpstr>Operations of Fuzzy relations : Example </vt:lpstr>
      <vt:lpstr>Fuzzy Relations : Example </vt:lpstr>
      <vt:lpstr>Fuzzy Relations : Example …</vt:lpstr>
      <vt:lpstr>Fuzzy Relations : Another Example</vt:lpstr>
      <vt:lpstr>Fuzzy Relations : Another Example…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70</cp:revision>
  <dcterms:created xsi:type="dcterms:W3CDTF">2019-03-05T04:39:18Z</dcterms:created>
  <dcterms:modified xsi:type="dcterms:W3CDTF">2019-04-02T08:13:02Z</dcterms:modified>
</cp:coreProperties>
</file>