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610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47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5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45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2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2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8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8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E7CD43E-A346-4542-8823-8E21935A4CB1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8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3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E7CD43E-A346-4542-8823-8E21935A4CB1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47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Fuzzy logic: Implications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nafees Ahamad, </a:t>
            </a:r>
          </a:p>
          <a:p>
            <a:r>
              <a:rPr lang="en-US" dirty="0" err="1" smtClean="0"/>
              <a:t>Ap</a:t>
            </a:r>
            <a:r>
              <a:rPr lang="en-US" dirty="0" smtClean="0"/>
              <a:t>, EECE </a:t>
            </a:r>
            <a:r>
              <a:rPr lang="en-US" dirty="0" err="1" smtClean="0"/>
              <a:t>deptt</a:t>
            </a:r>
            <a:r>
              <a:rPr lang="en-US" dirty="0" smtClean="0"/>
              <a:t>, </a:t>
            </a:r>
            <a:r>
              <a:rPr lang="en-US" dirty="0" err="1" smtClean="0"/>
              <a:t>Dit</a:t>
            </a:r>
            <a:r>
              <a:rPr lang="en-US" dirty="0" smtClean="0"/>
              <a:t> university, </a:t>
            </a:r>
            <a:r>
              <a:rPr lang="en-US" dirty="0" err="1" smtClean="0"/>
              <a:t>dehradun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0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T-Norm Operator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58559"/>
            <a:ext cx="5886450" cy="352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532183"/>
            <a:ext cx="1819275" cy="342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088" y="2985647"/>
            <a:ext cx="8524875" cy="942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" y="4123370"/>
            <a:ext cx="3400425" cy="361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5088" y="4679994"/>
            <a:ext cx="78581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6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T-Norm </a:t>
            </a:r>
            <a:r>
              <a:rPr lang="en-US" dirty="0"/>
              <a:t>Operator 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024136"/>
            <a:ext cx="3400425" cy="361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084" y="2489835"/>
            <a:ext cx="5505450" cy="781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330" y="3302683"/>
            <a:ext cx="8896350" cy="781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" y="4223239"/>
            <a:ext cx="3114675" cy="381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4835" y="4754296"/>
            <a:ext cx="953452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7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 of </a:t>
            </a:r>
            <a:r>
              <a:rPr lang="en-US" b="1" dirty="0" smtClean="0">
                <a:solidFill>
                  <a:srgbClr val="FF0000"/>
                </a:solidFill>
              </a:rPr>
              <a:t>A entails B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44492"/>
            <a:ext cx="6905625" cy="352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283" y="2504049"/>
            <a:ext cx="2695575" cy="704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1283" y="3416031"/>
            <a:ext cx="3371850" cy="714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1283" y="4337538"/>
            <a:ext cx="41529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3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 of </a:t>
            </a:r>
            <a:r>
              <a:rPr lang="en-US" b="1" dirty="0">
                <a:solidFill>
                  <a:srgbClr val="FF0000"/>
                </a:solidFill>
              </a:rPr>
              <a:t>A entails </a:t>
            </a:r>
            <a:r>
              <a:rPr lang="en-US" b="1" dirty="0" smtClean="0">
                <a:solidFill>
                  <a:srgbClr val="FF0000"/>
                </a:solidFill>
              </a:rPr>
              <a:t>B…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70209"/>
            <a:ext cx="9715500" cy="666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729128"/>
            <a:ext cx="3095625" cy="352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7296" y="3272930"/>
            <a:ext cx="6981825" cy="781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8531" y="4184247"/>
            <a:ext cx="3390900" cy="381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280" y="4659181"/>
            <a:ext cx="2847975" cy="342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2605" y="5096015"/>
            <a:ext cx="8667750" cy="7334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439" y="5876465"/>
            <a:ext cx="360997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9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 of </a:t>
            </a:r>
            <a:r>
              <a:rPr lang="en-US" b="1" dirty="0">
                <a:solidFill>
                  <a:srgbClr val="FF0000"/>
                </a:solidFill>
              </a:rPr>
              <a:t>A entails B…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11595"/>
            <a:ext cx="2428875" cy="361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546" y="2447780"/>
            <a:ext cx="6629400" cy="742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715" y="3297413"/>
            <a:ext cx="3171825" cy="466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" y="3901150"/>
            <a:ext cx="2609850" cy="400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5546" y="4474558"/>
            <a:ext cx="81915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8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3: </a:t>
            </a:r>
            <a:r>
              <a:rPr lang="en-US" dirty="0" err="1" smtClean="0"/>
              <a:t>Zadeh’s</a:t>
            </a:r>
            <a:r>
              <a:rPr lang="en-US" dirty="0" smtClean="0"/>
              <a:t> Max-Min Rule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85583"/>
            <a:ext cx="9544050" cy="695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730" y="2667291"/>
            <a:ext cx="3333750" cy="495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3248974"/>
            <a:ext cx="9534525" cy="914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" y="4249757"/>
            <a:ext cx="6096000" cy="333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7866" y="4669515"/>
            <a:ext cx="5019675" cy="400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5042" y="5155948"/>
            <a:ext cx="7239000" cy="3238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5042" y="5692749"/>
            <a:ext cx="6210300" cy="3238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485864" y="2729131"/>
            <a:ext cx="4923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Also there which is other than shown on slide 13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7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</a:t>
            </a:r>
            <a:r>
              <a:rPr lang="en-US" dirty="0" err="1"/>
              <a:t>Zadeh’s</a:t>
            </a:r>
            <a:r>
              <a:rPr lang="en-US" dirty="0"/>
              <a:t> Max-Min Rule 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69391"/>
            <a:ext cx="7334250" cy="361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477" y="2363372"/>
            <a:ext cx="4619625" cy="133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2500" y="2374509"/>
            <a:ext cx="4295775" cy="13525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12064" y="3964689"/>
            <a:ext cx="6654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Note:  </a:t>
            </a:r>
            <a:r>
              <a:rPr lang="en-US" dirty="0" smtClean="0"/>
              <a:t>Y = {(1,1),</a:t>
            </a:r>
            <a:r>
              <a:rPr lang="en-US" dirty="0"/>
              <a:t> </a:t>
            </a:r>
            <a:r>
              <a:rPr lang="en-US" dirty="0" smtClean="0"/>
              <a:t>(2,1),</a:t>
            </a:r>
            <a:r>
              <a:rPr lang="en-US" dirty="0"/>
              <a:t> </a:t>
            </a:r>
            <a:r>
              <a:rPr lang="en-US" dirty="0" smtClean="0"/>
              <a:t>(3,1),</a:t>
            </a:r>
            <a:r>
              <a:rPr lang="en-US" dirty="0"/>
              <a:t> </a:t>
            </a:r>
            <a:r>
              <a:rPr lang="en-US" dirty="0" smtClean="0"/>
              <a:t>(4,1)} all having membership function =1 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529933" y="2035364"/>
            <a:ext cx="3156838" cy="905011"/>
            <a:chOff x="8326582" y="2697171"/>
            <a:chExt cx="3156838" cy="905011"/>
          </a:xfrm>
        </p:grpSpPr>
        <p:sp>
          <p:nvSpPr>
            <p:cNvPr id="12" name="Oval 11"/>
            <p:cNvSpPr/>
            <p:nvPr/>
          </p:nvSpPr>
          <p:spPr>
            <a:xfrm>
              <a:off x="8326582" y="3158836"/>
              <a:ext cx="443345" cy="4433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8769927" y="2959330"/>
              <a:ext cx="1991858" cy="41044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0723765" y="2697171"/>
              <a:ext cx="7596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min</a:t>
              </a:r>
              <a:endParaRPr lang="en-US" sz="2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689072" y="2050366"/>
            <a:ext cx="3156838" cy="905011"/>
            <a:chOff x="8326582" y="2697171"/>
            <a:chExt cx="3156838" cy="905011"/>
          </a:xfrm>
        </p:grpSpPr>
        <p:sp>
          <p:nvSpPr>
            <p:cNvPr id="16" name="Oval 15"/>
            <p:cNvSpPr/>
            <p:nvPr/>
          </p:nvSpPr>
          <p:spPr>
            <a:xfrm>
              <a:off x="8326582" y="3158836"/>
              <a:ext cx="443345" cy="4433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8769927" y="2959330"/>
              <a:ext cx="1991858" cy="41044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0723765" y="2697171"/>
              <a:ext cx="7596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min</a:t>
              </a:r>
              <a:endParaRPr lang="en-US" sz="2400" dirty="0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2477" y="4453224"/>
            <a:ext cx="779145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6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4: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666926"/>
            <a:ext cx="3800475" cy="314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405" y="3137094"/>
            <a:ext cx="3648075" cy="352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425" y="3108518"/>
            <a:ext cx="2952750" cy="4095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8405" y="3673936"/>
            <a:ext cx="5067300" cy="342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6030" y="4144104"/>
            <a:ext cx="6972300" cy="457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97280" y="2013150"/>
            <a:ext cx="9284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Zadeh’s</a:t>
            </a:r>
            <a:r>
              <a:rPr lang="en-US" sz="2400" dirty="0" smtClean="0"/>
              <a:t> Max-Min rule can be extended to another type of rule like this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532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11814"/>
            <a:ext cx="1895475" cy="333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419643"/>
            <a:ext cx="1847850" cy="390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004" y="2984622"/>
            <a:ext cx="4848225" cy="3714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8004" y="3454131"/>
            <a:ext cx="4648200" cy="3714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8004" y="3923640"/>
            <a:ext cx="4600575" cy="381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280" y="4431909"/>
            <a:ext cx="4429125" cy="3429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8004" y="4894237"/>
            <a:ext cx="352425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7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63" y="1842867"/>
            <a:ext cx="5991225" cy="1733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63" y="3681924"/>
            <a:ext cx="5800725" cy="1704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389" y="2954215"/>
            <a:ext cx="4914900" cy="1695450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>
            <a:off x="6399188" y="2954215"/>
            <a:ext cx="254830" cy="184286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8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Fuzzy Implications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26214"/>
            <a:ext cx="1905000" cy="428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543693"/>
            <a:ext cx="4962525" cy="361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3094497"/>
            <a:ext cx="4572000" cy="400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" y="3701323"/>
            <a:ext cx="3133725" cy="361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280" y="4270049"/>
            <a:ext cx="669607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5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 smtClean="0"/>
              <a:t>Thank you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96270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Fuzzy Rule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11061"/>
            <a:ext cx="9725025" cy="819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283" y="2903912"/>
            <a:ext cx="3133725" cy="542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859" y="3620538"/>
            <a:ext cx="9334500" cy="914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" y="4708639"/>
            <a:ext cx="9782175" cy="8286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42908" y="2887356"/>
            <a:ext cx="429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 is A is one Proposition, </a:t>
            </a:r>
          </a:p>
          <a:p>
            <a:r>
              <a:rPr lang="en-US" dirty="0" smtClean="0"/>
              <a:t>y is B is another Proposition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85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Fuzzy Implication : Example 1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25781"/>
            <a:ext cx="6677025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571402"/>
            <a:ext cx="8943975" cy="447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3217023"/>
            <a:ext cx="8486775" cy="4381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" y="3853119"/>
            <a:ext cx="7162800" cy="381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280" y="4446090"/>
            <a:ext cx="85344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7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Fuzzy Implication : Example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33141"/>
            <a:ext cx="9744075" cy="1495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3624347"/>
            <a:ext cx="9772650" cy="790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679" y="4492505"/>
            <a:ext cx="8677275" cy="857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0679" y="5427338"/>
            <a:ext cx="64770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3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Fuzzy Implication : Example </a:t>
            </a:r>
            <a:r>
              <a:rPr lang="en-US" dirty="0" smtClean="0"/>
              <a:t>2…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48295"/>
            <a:ext cx="9467850" cy="800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414" y="2959330"/>
            <a:ext cx="2857500" cy="504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5930" y="2959330"/>
            <a:ext cx="5029200" cy="23526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8414" y="5332440"/>
            <a:ext cx="8477250" cy="381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09752" y="5733875"/>
            <a:ext cx="6398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</a:t>
            </a:r>
            <a:r>
              <a:rPr lang="en-US" sz="2400" baseline="-25000" dirty="0" err="1" smtClean="0"/>
              <a:t>Low</a:t>
            </a:r>
            <a:r>
              <a:rPr lang="en-US" sz="2400" dirty="0" smtClean="0"/>
              <a:t> = {(1,0.7),</a:t>
            </a:r>
            <a:r>
              <a:rPr lang="en-US" sz="2400" dirty="0"/>
              <a:t> </a:t>
            </a:r>
            <a:r>
              <a:rPr lang="en-US" sz="2400" dirty="0" smtClean="0"/>
              <a:t>(2,0.7),</a:t>
            </a:r>
            <a:r>
              <a:rPr lang="en-US" sz="2400" dirty="0"/>
              <a:t> </a:t>
            </a:r>
            <a:r>
              <a:rPr lang="en-US" sz="2400" dirty="0" smtClean="0"/>
              <a:t>(3,0.6),</a:t>
            </a:r>
            <a:r>
              <a:rPr lang="en-US" sz="2400" dirty="0"/>
              <a:t> </a:t>
            </a:r>
            <a:r>
              <a:rPr lang="en-US" sz="2400" dirty="0" smtClean="0"/>
              <a:t>(4,0.4),}</a:t>
            </a:r>
            <a:endParaRPr lang="en-US" sz="24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8326582" y="2697171"/>
            <a:ext cx="3156838" cy="905011"/>
            <a:chOff x="8326582" y="2697171"/>
            <a:chExt cx="3156838" cy="905011"/>
          </a:xfrm>
        </p:grpSpPr>
        <p:sp>
          <p:nvSpPr>
            <p:cNvPr id="14" name="Oval 13"/>
            <p:cNvSpPr/>
            <p:nvPr/>
          </p:nvSpPr>
          <p:spPr>
            <a:xfrm>
              <a:off x="8326582" y="3158836"/>
              <a:ext cx="443345" cy="4433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8769927" y="2959330"/>
              <a:ext cx="1991858" cy="41044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0723765" y="2697171"/>
              <a:ext cx="7596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min</a:t>
              </a:r>
              <a:endParaRPr lang="en-US" sz="24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449185" y="3578752"/>
            <a:ext cx="2460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 = Relation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859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 of fuzzy rules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009628"/>
            <a:ext cx="9620250" cy="41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629" y="2700996"/>
            <a:ext cx="2924175" cy="38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629" y="3168526"/>
            <a:ext cx="1981200" cy="37147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757738" y="2700996"/>
            <a:ext cx="6377355" cy="839005"/>
            <a:chOff x="4757738" y="2700996"/>
            <a:chExt cx="6377355" cy="839005"/>
          </a:xfrm>
        </p:grpSpPr>
        <p:sp>
          <p:nvSpPr>
            <p:cNvPr id="10" name="TextBox 9"/>
            <p:cNvSpPr txBox="1"/>
            <p:nvPr/>
          </p:nvSpPr>
          <p:spPr>
            <a:xfrm>
              <a:off x="5111409" y="2892598"/>
              <a:ext cx="60236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Methods to find out Relation (R) of implication</a:t>
              </a:r>
              <a:endParaRPr lang="en-US" sz="2400" dirty="0"/>
            </a:p>
          </p:txBody>
        </p:sp>
        <p:sp>
          <p:nvSpPr>
            <p:cNvPr id="11" name="Right Brace 10"/>
            <p:cNvSpPr/>
            <p:nvPr/>
          </p:nvSpPr>
          <p:spPr>
            <a:xfrm>
              <a:off x="4757738" y="2700996"/>
              <a:ext cx="185737" cy="839005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279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 as A coupled with B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66912"/>
            <a:ext cx="9629775" cy="752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820347"/>
            <a:ext cx="5924550" cy="352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788" y="3260400"/>
            <a:ext cx="7562850" cy="342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8788" y="3693782"/>
            <a:ext cx="5334000" cy="3524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8788" y="4136689"/>
            <a:ext cx="7086600" cy="381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8788" y="4608171"/>
            <a:ext cx="5962650" cy="13239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8788" y="5979284"/>
            <a:ext cx="9544050" cy="3238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486900" y="3108684"/>
            <a:ext cx="2071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done on slide previous slide No 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50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 as A coupled with B 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84057"/>
            <a:ext cx="9677400" cy="695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926079"/>
            <a:ext cx="942022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5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4394</TotalTime>
  <Words>200</Words>
  <Application>Microsoft Office PowerPoint</Application>
  <PresentationFormat>Widescreen</PresentationFormat>
  <Paragraphs>34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Calibri</vt:lpstr>
      <vt:lpstr>Calibri Light</vt:lpstr>
      <vt:lpstr>Retrospect</vt:lpstr>
      <vt:lpstr>Fuzzy logic: Implications </vt:lpstr>
      <vt:lpstr>Fuzzy Implications </vt:lpstr>
      <vt:lpstr>Fuzzy Rule</vt:lpstr>
      <vt:lpstr>Fuzzy Implication : Example 1 </vt:lpstr>
      <vt:lpstr>Fuzzy Implication : Example 2</vt:lpstr>
      <vt:lpstr>Fuzzy Implication : Example 2…</vt:lpstr>
      <vt:lpstr>Interpretation of fuzzy rules </vt:lpstr>
      <vt:lpstr>Interpretation as A coupled with B </vt:lpstr>
      <vt:lpstr>Interpretation as A coupled with B …</vt:lpstr>
      <vt:lpstr>T-Norm Operator </vt:lpstr>
      <vt:lpstr>T-Norm Operator …</vt:lpstr>
      <vt:lpstr>Interpretation of A entails B</vt:lpstr>
      <vt:lpstr>Interpretation of A entails B…</vt:lpstr>
      <vt:lpstr>Interpretation of A entails B…</vt:lpstr>
      <vt:lpstr>Example 3: Zadeh’s Max-Min Rule </vt:lpstr>
      <vt:lpstr>Example 3: Zadeh’s Max-Min Rule …</vt:lpstr>
      <vt:lpstr>Example 4: </vt:lpstr>
      <vt:lpstr>Example 4: …</vt:lpstr>
      <vt:lpstr>Example 4: 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 computing  &amp;  fuzzy logic</dc:title>
  <dc:creator>nafees ahamad</dc:creator>
  <cp:lastModifiedBy>nafees ahamad</cp:lastModifiedBy>
  <cp:revision>95</cp:revision>
  <dcterms:created xsi:type="dcterms:W3CDTF">2019-03-05T04:39:18Z</dcterms:created>
  <dcterms:modified xsi:type="dcterms:W3CDTF">2019-04-03T07:05:45Z</dcterms:modified>
</cp:coreProperties>
</file>