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7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5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9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9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20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7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8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8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4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8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C80B6B-D803-40B0-BF4F-B277A15DC64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Neural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</a:t>
            </a:r>
          </a:p>
          <a:p>
            <a:r>
              <a:rPr lang="en-US" dirty="0" smtClean="0"/>
              <a:t>AP, EECE </a:t>
            </a:r>
            <a:r>
              <a:rPr lang="en-US" dirty="0" err="1" smtClean="0"/>
              <a:t>Deptt</a:t>
            </a:r>
            <a:r>
              <a:rPr lang="en-US" dirty="0" smtClean="0"/>
              <a:t>, DIT University</a:t>
            </a:r>
          </a:p>
          <a:p>
            <a:r>
              <a:rPr lang="en-US" dirty="0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SLFFNN: Mathematical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946359"/>
            <a:ext cx="10814120" cy="1169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96" y="3132968"/>
            <a:ext cx="3779694" cy="1449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338" y="4486406"/>
            <a:ext cx="7286411" cy="1534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338" y="6042016"/>
            <a:ext cx="10352161" cy="815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74749" y="3394189"/>
                <a:ext cx="3411700" cy="830997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Learning =&gt; </a:t>
                </a:r>
              </a:p>
              <a:p>
                <a:pPr algn="ctr"/>
                <a:r>
                  <a:rPr lang="en-US" sz="2400" dirty="0" smtClean="0"/>
                  <a:t>Find 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749" y="3394189"/>
                <a:ext cx="3411700" cy="830997"/>
              </a:xfrm>
              <a:prstGeom prst="rect">
                <a:avLst/>
              </a:prstGeom>
              <a:blipFill>
                <a:blip r:embed="rId6"/>
                <a:stretch>
                  <a:fillRect t="-4286" b="-14286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230794" y="4503845"/>
            <a:ext cx="4655655" cy="749829"/>
            <a:chOff x="7230794" y="4503845"/>
            <a:chExt cx="4655655" cy="749829"/>
          </a:xfrm>
        </p:grpSpPr>
        <p:sp>
          <p:nvSpPr>
            <p:cNvPr id="13" name="TextBox 12"/>
            <p:cNvSpPr txBox="1"/>
            <p:nvPr/>
          </p:nvSpPr>
          <p:spPr>
            <a:xfrm>
              <a:off x="8474749" y="4503845"/>
              <a:ext cx="3411700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Matrix calculations</a:t>
              </a:r>
              <a:endParaRPr lang="en-US" sz="2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230794" y="4754880"/>
              <a:ext cx="1645920" cy="49879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04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Multilayer feed forward neural network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90" y="2267711"/>
            <a:ext cx="8342953" cy="402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91" y="2772288"/>
            <a:ext cx="10993461" cy="74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16" y="3682675"/>
            <a:ext cx="11082932" cy="726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28" y="4570696"/>
            <a:ext cx="11094120" cy="15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feed forward neural network </a:t>
            </a:r>
            <a:r>
              <a:rPr lang="en-US" dirty="0" smtClean="0"/>
              <a:t>(</a:t>
            </a:r>
            <a:r>
              <a:rPr lang="en-US" dirty="0" err="1" smtClean="0"/>
              <a:t>mlffnn</a:t>
            </a:r>
            <a:r>
              <a:rPr lang="en-US" dirty="0" smtClean="0"/>
              <a:t>)…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261747"/>
            <a:ext cx="9058275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626" y="3000637"/>
            <a:ext cx="7244849" cy="38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Mlffnn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268635"/>
            <a:ext cx="949642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3638107"/>
            <a:ext cx="94488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40" y="4590607"/>
            <a:ext cx="9525000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28" y="3191496"/>
            <a:ext cx="8362950" cy="409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53" y="5247832"/>
            <a:ext cx="8362950" cy="409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753" y="5665645"/>
            <a:ext cx="94773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69" y="2084832"/>
            <a:ext cx="10772528" cy="703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69" y="2922007"/>
            <a:ext cx="9668194" cy="335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68" y="3435332"/>
            <a:ext cx="10740043" cy="6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</a:t>
            </a:r>
            <a:r>
              <a:rPr lang="en-US" dirty="0" smtClean="0"/>
              <a:t>network…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571" y="2084832"/>
            <a:ext cx="5321472" cy="3675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5855600"/>
            <a:ext cx="9772650" cy="561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5020" y="3474720"/>
            <a:ext cx="32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Note: </a:t>
            </a:r>
          </a:p>
          <a:p>
            <a:pPr algn="ctr"/>
            <a:r>
              <a:rPr lang="en-US" sz="2400" dirty="0" smtClean="0"/>
              <a:t>No of inputs to each perceptron will increase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36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different types of </a:t>
            </a:r>
            <a:r>
              <a:rPr lang="en-US" dirty="0" err="1" smtClean="0"/>
              <a:t>nn</a:t>
            </a:r>
            <a:r>
              <a:rPr lang="en-US" dirty="0" smtClean="0"/>
              <a:t> architecture 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57" y="2084832"/>
            <a:ext cx="11015370" cy="679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18" y="2947108"/>
            <a:ext cx="4193416" cy="3795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069" y="2947108"/>
            <a:ext cx="3413761" cy="3428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25362" y="3340213"/>
                <a:ext cx="26212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𝑇h𝑟𝑒𝑠h𝑜𝑙𝑑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𝐼𝑛𝑝𝑢𝑡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𝐵𝑖𝑎𝑠𝑒𝑑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𝐼𝑛𝑝𝑢𝑡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362" y="3340213"/>
                <a:ext cx="2621278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9566031" y="3502856"/>
            <a:ext cx="1508368" cy="1341866"/>
            <a:chOff x="9566031" y="3502856"/>
            <a:chExt cx="1508368" cy="1341866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9566031" y="3502856"/>
              <a:ext cx="675249" cy="61897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H="1" flipV="1">
              <a:off x="10399150" y="4225744"/>
              <a:ext cx="675249" cy="61897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2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of a single neuron network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01" y="1901189"/>
            <a:ext cx="10551356" cy="445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problem is linearly separable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84832"/>
            <a:ext cx="9118716" cy="47731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439464" y="3784210"/>
            <a:ext cx="846406" cy="729409"/>
            <a:chOff x="7481668" y="3770142"/>
            <a:chExt cx="846406" cy="729409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7990449" y="3770142"/>
              <a:ext cx="337625" cy="2954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0800000" flipV="1">
              <a:off x="7481668" y="4204130"/>
              <a:ext cx="337625" cy="2954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11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Xor</a:t>
            </a:r>
            <a:r>
              <a:rPr lang="en-US" dirty="0" smtClean="0"/>
              <a:t> problem is linearly non-separable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03" y="1823523"/>
            <a:ext cx="9072417" cy="49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Book: Principles of soft computing 2</a:t>
            </a:r>
            <a:r>
              <a:rPr lang="en-US" baseline="30000" dirty="0" smtClean="0"/>
              <a:t>nd</a:t>
            </a:r>
            <a:r>
              <a:rPr lang="en-US" dirty="0" smtClean="0"/>
              <a:t> edition By S. N. </a:t>
            </a:r>
            <a:r>
              <a:rPr lang="en-US" dirty="0" err="1" smtClean="0"/>
              <a:t>Sivanadan</a:t>
            </a:r>
            <a:r>
              <a:rPr lang="en-US" dirty="0" smtClean="0"/>
              <a:t> &amp; S.N. </a:t>
            </a:r>
            <a:r>
              <a:rPr lang="en-US" dirty="0" err="1" smtClean="0"/>
              <a:t>Deepa</a:t>
            </a:r>
            <a:r>
              <a:rPr lang="en-US" dirty="0" smtClean="0"/>
              <a:t>, Wiley Publication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NPTEL: Online Course on “ Introduction to soft computing” by Prof </a:t>
            </a:r>
            <a:r>
              <a:rPr lang="en-US" dirty="0" err="1"/>
              <a:t>Debasis</a:t>
            </a:r>
            <a:r>
              <a:rPr lang="en-US" dirty="0"/>
              <a:t> </a:t>
            </a:r>
            <a:r>
              <a:rPr lang="en-US" dirty="0" err="1"/>
              <a:t>Samanta</a:t>
            </a:r>
            <a:r>
              <a:rPr lang="en-US" dirty="0"/>
              <a:t>, IIT </a:t>
            </a:r>
            <a:r>
              <a:rPr lang="en-US" dirty="0" err="1"/>
              <a:t>Kharagpur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Xor</a:t>
            </a:r>
            <a:r>
              <a:rPr lang="en-US" dirty="0"/>
              <a:t> problem is linearly non-separable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88" y="2352117"/>
            <a:ext cx="4887439" cy="42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Xor</a:t>
            </a:r>
            <a:r>
              <a:rPr lang="en-US" dirty="0"/>
              <a:t> problem is linearly non-separable 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261308"/>
            <a:ext cx="9334500" cy="619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3192413"/>
            <a:ext cx="6591300" cy="276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3746401"/>
            <a:ext cx="97155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259403"/>
            <a:ext cx="10792734" cy="43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dirty="0" err="1" smtClean="0"/>
              <a:t>xor</a:t>
            </a:r>
            <a:r>
              <a:rPr lang="en-US" dirty="0" smtClean="0"/>
              <a:t>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1410" y="5894363"/>
            <a:ext cx="2225508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It is 2 layer ANN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99" y="1975557"/>
            <a:ext cx="7481500" cy="36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neural network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38" y="1884631"/>
            <a:ext cx="11174232" cy="372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neural </a:t>
            </a:r>
            <a:r>
              <a:rPr lang="en-US" dirty="0" smtClean="0"/>
              <a:t>network…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454" y="1822864"/>
            <a:ext cx="8669215" cy="480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neural network…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67" y="1840670"/>
            <a:ext cx="10690608" cy="41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McCulloch-Pitts (MP) neuron was the earliest neuron discovered in 1943 by McCulloch and Pitts.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Activation of MP neuron is binary, that is neuron may fire or may not fire (0 or 1).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The weights may be excitatory (+</a:t>
            </a:r>
            <a:r>
              <a:rPr lang="en-US" dirty="0" err="1" smtClean="0"/>
              <a:t>ve</a:t>
            </a:r>
            <a:r>
              <a:rPr lang="en-US" dirty="0" smtClean="0"/>
              <a:t>) or inhibitory (-</a:t>
            </a:r>
            <a:r>
              <a:rPr lang="en-US" dirty="0" err="1" smtClean="0"/>
              <a:t>ve</a:t>
            </a:r>
            <a:r>
              <a:rPr lang="en-US" dirty="0" smtClean="0"/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All excitatory (+</a:t>
            </a:r>
            <a:r>
              <a:rPr lang="en-US" dirty="0" err="1" smtClean="0"/>
              <a:t>ve</a:t>
            </a:r>
            <a:r>
              <a:rPr lang="en-US" dirty="0" smtClean="0"/>
              <a:t>) weights entering at particular neuron will have same value.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There is a fixed threshold for each neuron, and if the net input to the neurons is greater than the threshold then the neuron fires.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Any nonzero inhibitory (-</a:t>
            </a:r>
            <a:r>
              <a:rPr lang="en-US" dirty="0" err="1" smtClean="0"/>
              <a:t>ve</a:t>
            </a:r>
            <a:r>
              <a:rPr lang="en-US" dirty="0" smtClean="0"/>
              <a:t>) weight will prevent neuron to be fired.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The MP neurons are most widely used in logic functions (AND, OR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</a:t>
            </a:r>
            <a:r>
              <a:rPr lang="en-US" sz="3600" dirty="0" err="1"/>
              <a:t>C</a:t>
            </a:r>
            <a:r>
              <a:rPr lang="en-US" dirty="0" err="1" smtClean="0"/>
              <a:t>culloch-pitts</a:t>
            </a:r>
            <a:r>
              <a:rPr lang="en-US" dirty="0" smtClean="0"/>
              <a:t> neuron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sz="3600" dirty="0" err="1"/>
              <a:t>C</a:t>
            </a:r>
            <a:r>
              <a:rPr lang="en-US" dirty="0" err="1"/>
              <a:t>culloch-pitts</a:t>
            </a:r>
            <a:r>
              <a:rPr lang="en-US" dirty="0"/>
              <a:t> </a:t>
            </a:r>
            <a:r>
              <a:rPr lang="en-US" dirty="0" smtClean="0"/>
              <a:t>neuron: </a:t>
            </a:r>
            <a:r>
              <a:rPr lang="en-US" sz="3600" dirty="0" smtClean="0"/>
              <a:t>architecture (MP neuron Model)  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035437" y="1554550"/>
            <a:ext cx="1747676" cy="822960"/>
            <a:chOff x="1009690" y="1709294"/>
            <a:chExt cx="1747676" cy="822960"/>
          </a:xfrm>
        </p:grpSpPr>
        <p:sp>
          <p:nvSpPr>
            <p:cNvPr id="4" name="Oval 3"/>
            <p:cNvSpPr/>
            <p:nvPr/>
          </p:nvSpPr>
          <p:spPr>
            <a:xfrm>
              <a:off x="1934406" y="1709294"/>
              <a:ext cx="822960" cy="8229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10" name="Straight Arrow Connector 9"/>
            <p:cNvCxnSpPr>
              <a:endCxn id="4" idx="2"/>
            </p:cNvCxnSpPr>
            <p:nvPr/>
          </p:nvCxnSpPr>
          <p:spPr>
            <a:xfrm flipV="1">
              <a:off x="1024128" y="2120774"/>
              <a:ext cx="910278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09690" y="1730326"/>
              <a:ext cx="469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09462" y="2464670"/>
            <a:ext cx="1785559" cy="822960"/>
            <a:chOff x="983715" y="2619414"/>
            <a:chExt cx="1785559" cy="822960"/>
          </a:xfrm>
        </p:grpSpPr>
        <p:grpSp>
          <p:nvGrpSpPr>
            <p:cNvPr id="20" name="Group 19"/>
            <p:cNvGrpSpPr/>
            <p:nvPr/>
          </p:nvGrpSpPr>
          <p:grpSpPr>
            <a:xfrm>
              <a:off x="1023758" y="2619414"/>
              <a:ext cx="1745516" cy="822960"/>
              <a:chOff x="1023758" y="2619414"/>
              <a:chExt cx="1745516" cy="82296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946314" y="2619414"/>
                <a:ext cx="822960" cy="82296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1023758" y="3030894"/>
                <a:ext cx="910278" cy="0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983715" y="2647636"/>
              <a:ext cx="469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35437" y="3551674"/>
            <a:ext cx="1759584" cy="822960"/>
            <a:chOff x="1009690" y="3706418"/>
            <a:chExt cx="1759584" cy="822960"/>
          </a:xfrm>
        </p:grpSpPr>
        <p:sp>
          <p:nvSpPr>
            <p:cNvPr id="6" name="Oval 5"/>
            <p:cNvSpPr/>
            <p:nvPr/>
          </p:nvSpPr>
          <p:spPr>
            <a:xfrm>
              <a:off x="1946314" y="3706418"/>
              <a:ext cx="822960" cy="8229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n</a:t>
              </a:r>
              <a:endParaRPr lang="en-US" baseline="-25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036036" y="4072660"/>
              <a:ext cx="910278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09690" y="3706418"/>
              <a:ext cx="469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x</a:t>
              </a:r>
              <a:r>
                <a:rPr lang="en-US" baseline="-25000" dirty="0" err="1" smtClean="0"/>
                <a:t>n</a:t>
              </a:r>
              <a:endParaRPr lang="en-US" baseline="-25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9875" y="4427034"/>
            <a:ext cx="1745146" cy="822960"/>
            <a:chOff x="1024128" y="4581778"/>
            <a:chExt cx="1745146" cy="82296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036036" y="5035950"/>
              <a:ext cx="910278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946314" y="4581778"/>
              <a:ext cx="822960" cy="8229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X</a:t>
              </a:r>
              <a:r>
                <a:rPr lang="en-US" sz="1600" baseline="-25000" dirty="0" smtClean="0"/>
                <a:t>n+1</a:t>
              </a:r>
              <a:endParaRPr lang="en-US" sz="1600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4128" y="4701931"/>
              <a:ext cx="732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n+1</a:t>
              </a:r>
              <a:endParaRPr lang="en-US" baseline="-25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49505" y="5697416"/>
            <a:ext cx="1733608" cy="822960"/>
            <a:chOff x="1023758" y="5852160"/>
            <a:chExt cx="1733608" cy="822960"/>
          </a:xfrm>
        </p:grpSpPr>
        <p:sp>
          <p:nvSpPr>
            <p:cNvPr id="8" name="Oval 7"/>
            <p:cNvSpPr>
              <a:spLocks/>
            </p:cNvSpPr>
            <p:nvPr/>
          </p:nvSpPr>
          <p:spPr>
            <a:xfrm>
              <a:off x="1934406" y="5852160"/>
              <a:ext cx="822960" cy="8229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n+m</a:t>
              </a:r>
              <a:endParaRPr lang="en-US" baseline="-250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023758" y="6263640"/>
              <a:ext cx="910278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23758" y="5873234"/>
              <a:ext cx="732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x</a:t>
              </a:r>
              <a:r>
                <a:rPr lang="en-US" baseline="-25000" dirty="0" err="1" smtClean="0"/>
                <a:t>n+m</a:t>
              </a:r>
              <a:endParaRPr lang="en-US" baseline="-25000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8783027" y="3551674"/>
            <a:ext cx="822960" cy="8229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baseline="-25000" dirty="0"/>
          </a:p>
        </p:txBody>
      </p:sp>
      <p:cxnSp>
        <p:nvCxnSpPr>
          <p:cNvPr id="30" name="Straight Arrow Connector 29"/>
          <p:cNvCxnSpPr>
            <a:stCxn id="4" idx="6"/>
            <a:endCxn id="28" idx="2"/>
          </p:cNvCxnSpPr>
          <p:nvPr/>
        </p:nvCxnSpPr>
        <p:spPr>
          <a:xfrm>
            <a:off x="4783113" y="1966030"/>
            <a:ext cx="3999914" cy="19971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8" idx="2"/>
          </p:cNvCxnSpPr>
          <p:nvPr/>
        </p:nvCxnSpPr>
        <p:spPr>
          <a:xfrm>
            <a:off x="4807299" y="2919354"/>
            <a:ext cx="3975728" cy="1043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8" idx="2"/>
          </p:cNvCxnSpPr>
          <p:nvPr/>
        </p:nvCxnSpPr>
        <p:spPr>
          <a:xfrm flipV="1">
            <a:off x="4795206" y="3963154"/>
            <a:ext cx="3987821" cy="1250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807299" y="3999096"/>
            <a:ext cx="3975728" cy="83941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8" idx="2"/>
          </p:cNvCxnSpPr>
          <p:nvPr/>
        </p:nvCxnSpPr>
        <p:spPr>
          <a:xfrm flipV="1">
            <a:off x="4795021" y="3963154"/>
            <a:ext cx="3988006" cy="207902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25586" y="2481648"/>
            <a:ext cx="46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6310012" y="3053221"/>
            <a:ext cx="46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6310012" y="3614896"/>
            <a:ext cx="3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6227482" y="4110325"/>
            <a:ext cx="46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-p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6268746" y="4765077"/>
            <a:ext cx="46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-p</a:t>
            </a:r>
            <a:endParaRPr lang="en-US" baseline="-25000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9605987" y="3971726"/>
            <a:ext cx="1451033" cy="1250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057020" y="3778488"/>
            <a:ext cx="46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670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/>
      <p:bldP spid="41" grpId="0"/>
      <p:bldP spid="42" grpId="0"/>
      <p:bldP spid="43" grpId="0"/>
      <p:bldP spid="44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sz="3600" dirty="0" err="1"/>
              <a:t>C</a:t>
            </a:r>
            <a:r>
              <a:rPr lang="en-US" dirty="0" err="1"/>
              <a:t>culloch-pitts</a:t>
            </a:r>
            <a:r>
              <a:rPr lang="en-US"/>
              <a:t> neuron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Activation function for MP neuron is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And 		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98609" y="2761806"/>
                <a:ext cx="2102820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609" y="2761806"/>
                <a:ext cx="2102820" cy="617861"/>
              </a:xfrm>
              <a:prstGeom prst="rect">
                <a:avLst/>
              </a:prstGeom>
              <a:blipFill>
                <a:blip r:embed="rId3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8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or ANN architecture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896413"/>
            <a:ext cx="8016841" cy="230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7" y="4503214"/>
            <a:ext cx="11104259" cy="10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2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3000" dirty="0" smtClean="0"/>
              <a:t>Thank you 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599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“And”</a:t>
            </a:r>
            <a:r>
              <a:rPr lang="en-US" dirty="0" smtClean="0"/>
              <a:t> problem and its neural network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84832"/>
            <a:ext cx="10775290" cy="658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964" y="2861273"/>
            <a:ext cx="3940399" cy="2763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864" y="5742431"/>
            <a:ext cx="9529995" cy="6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“And”</a:t>
            </a:r>
            <a:r>
              <a:rPr lang="en-US" dirty="0"/>
              <a:t> problem and its neural network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238910"/>
            <a:ext cx="10217032" cy="684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570" y="2972936"/>
            <a:ext cx="4913033" cy="1897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28" y="4919730"/>
            <a:ext cx="5202318" cy="17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“And”</a:t>
            </a:r>
            <a:r>
              <a:rPr lang="en-US" dirty="0"/>
              <a:t> problem and its neural network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284456"/>
            <a:ext cx="10620088" cy="10511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2715" y="4293577"/>
            <a:ext cx="82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0/1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62715" y="5713192"/>
            <a:ext cx="82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0/1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52977" y="5667025"/>
                <a:ext cx="25242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Threshold Value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77" y="5667025"/>
                <a:ext cx="2524259" cy="830997"/>
              </a:xfrm>
              <a:prstGeom prst="rect">
                <a:avLst/>
              </a:prstGeom>
              <a:blipFill>
                <a:blip r:embed="rId3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574145" y="4253532"/>
            <a:ext cx="5202318" cy="1823437"/>
            <a:chOff x="3574145" y="4259087"/>
            <a:chExt cx="5202318" cy="18234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4145" y="4340180"/>
              <a:ext cx="5202318" cy="17423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942862" y="4259087"/>
                  <a:ext cx="4506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en-US" sz="2400" dirty="0" smtClean="0"/>
                    <a:t>(I)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2862" y="4259087"/>
                  <a:ext cx="45063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1081" t="-26667" r="-40541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4265851" y="4194937"/>
            <a:ext cx="120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=0.5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77675" y="3710251"/>
            <a:ext cx="3752045" cy="1273873"/>
            <a:chOff x="5777675" y="3710251"/>
            <a:chExt cx="3752045" cy="12738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77675" y="3710251"/>
                  <a:ext cx="37520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=0.5×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7675" y="3710251"/>
                  <a:ext cx="375204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6175304" y="4171916"/>
              <a:ext cx="0" cy="812208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8170" y="4292649"/>
            <a:ext cx="2615978" cy="1791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4493" y="5622006"/>
            <a:ext cx="120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=0.5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69910" y="6396335"/>
            <a:ext cx="273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Single Neuron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40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“And”</a:t>
            </a:r>
            <a:r>
              <a:rPr lang="en-US" dirty="0"/>
              <a:t> problem and its neural network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527538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 Single Neuron (Perceptron) for AND Gate can also be represented as follows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204" y="2813538"/>
            <a:ext cx="3205602" cy="3510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4164" y="4568986"/>
            <a:ext cx="5542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Same way, we can design other Gate also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852" y="3009283"/>
                <a:ext cx="48850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How do we select ?</a:t>
                </a:r>
              </a:p>
              <a:p>
                <a:pPr algn="ctr"/>
                <a:r>
                  <a:rPr lang="en-US" sz="2400" dirty="0" smtClean="0"/>
                  <a:t>w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, w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 &amp;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ctr"/>
                <a:r>
                  <a:rPr lang="en-US" sz="2400" dirty="0" smtClean="0"/>
                  <a:t>(Known as Learning)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852" y="3009283"/>
                <a:ext cx="4885083" cy="1200329"/>
              </a:xfrm>
              <a:prstGeom prst="rect">
                <a:avLst/>
              </a:prstGeom>
              <a:blipFill>
                <a:blip r:embed="rId3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layer feedforward neural network (SLFFNN)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84832"/>
            <a:ext cx="5118254" cy="1080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660" y="1335024"/>
            <a:ext cx="4080291" cy="541971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486070" y="6057425"/>
            <a:ext cx="1645590" cy="461665"/>
            <a:chOff x="5486070" y="6057425"/>
            <a:chExt cx="164559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5486070" y="6057425"/>
              <a:ext cx="14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 Inputs </a:t>
              </a:r>
              <a:endParaRPr lang="en-US" sz="24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682154" y="6288258"/>
              <a:ext cx="449506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0726285" y="5129275"/>
            <a:ext cx="1420837" cy="1158982"/>
            <a:chOff x="10726285" y="5129275"/>
            <a:chExt cx="1420837" cy="1158982"/>
          </a:xfrm>
        </p:grpSpPr>
        <p:sp>
          <p:nvSpPr>
            <p:cNvPr id="13" name="TextBox 12"/>
            <p:cNvSpPr txBox="1"/>
            <p:nvPr/>
          </p:nvSpPr>
          <p:spPr>
            <a:xfrm>
              <a:off x="10726285" y="5129275"/>
              <a:ext cx="14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 Outputs 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11057206" y="5590940"/>
              <a:ext cx="154745" cy="69731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35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SLFFNN…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331646"/>
            <a:ext cx="9857070" cy="704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3197585"/>
            <a:ext cx="8642568" cy="347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020" y="3748289"/>
            <a:ext cx="9889596" cy="1051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28" y="5101881"/>
            <a:ext cx="9835380" cy="6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2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729</TotalTime>
  <Words>441</Words>
  <Application>Microsoft Office PowerPoint</Application>
  <PresentationFormat>Widescreen</PresentationFormat>
  <Paragraphs>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Cambria Math</vt:lpstr>
      <vt:lpstr>Tw Cen MT</vt:lpstr>
      <vt:lpstr>Tw Cen MT Condensed</vt:lpstr>
      <vt:lpstr>Wingdings</vt:lpstr>
      <vt:lpstr>Wingdings 3</vt:lpstr>
      <vt:lpstr>Integral</vt:lpstr>
      <vt:lpstr>Artificial Neural Network</vt:lpstr>
      <vt:lpstr>References</vt:lpstr>
      <vt:lpstr>NN or ANN architecture </vt:lpstr>
      <vt:lpstr>“And” problem and its neural network </vt:lpstr>
      <vt:lpstr>“And” problem and its neural network …</vt:lpstr>
      <vt:lpstr>“And” problem and its neural network …</vt:lpstr>
      <vt:lpstr>“And” problem and its neural network …</vt:lpstr>
      <vt:lpstr>Single layer feedforward neural network (SLFFNN)</vt:lpstr>
      <vt:lpstr>SLFFNN…</vt:lpstr>
      <vt:lpstr>SLFFNN: Mathematical model</vt:lpstr>
      <vt:lpstr>Multilayer feed forward neural network </vt:lpstr>
      <vt:lpstr>Multilayer feed forward neural network (mlffnn)…</vt:lpstr>
      <vt:lpstr>Mlffnn…</vt:lpstr>
      <vt:lpstr>Recurrent neural network </vt:lpstr>
      <vt:lpstr>Recurrent neural network…</vt:lpstr>
      <vt:lpstr>Why different types of nn architecture ?</vt:lpstr>
      <vt:lpstr>Revisit of a single neuron network </vt:lpstr>
      <vt:lpstr>And problem is linearly separable </vt:lpstr>
      <vt:lpstr>Xor problem is linearly non-separable </vt:lpstr>
      <vt:lpstr>Xor problem is linearly non-separable …</vt:lpstr>
      <vt:lpstr>Xor problem is linearly non-separable …</vt:lpstr>
      <vt:lpstr>conclusion</vt:lpstr>
      <vt:lpstr>Solving xor problem </vt:lpstr>
      <vt:lpstr>Dynamic neural network </vt:lpstr>
      <vt:lpstr>Dynamic neural network…</vt:lpstr>
      <vt:lpstr>Dynamic neural network…</vt:lpstr>
      <vt:lpstr>MCculloch-pitts neuron </vt:lpstr>
      <vt:lpstr>MCculloch-pitts neuron: architecture (MP neuron Model)   </vt:lpstr>
      <vt:lpstr>MCculloch-pitts neuron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Neural Network</dc:title>
  <dc:creator>DIT-37</dc:creator>
  <cp:lastModifiedBy>nafees ahamad</cp:lastModifiedBy>
  <cp:revision>51</cp:revision>
  <dcterms:created xsi:type="dcterms:W3CDTF">2019-01-29T06:32:57Z</dcterms:created>
  <dcterms:modified xsi:type="dcterms:W3CDTF">2019-02-20T07:17:44Z</dcterms:modified>
</cp:coreProperties>
</file>