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3" r:id="rId4"/>
    <p:sldId id="282" r:id="rId5"/>
    <p:sldId id="284" r:id="rId6"/>
    <p:sldId id="287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of error in a neural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47" y="1885078"/>
            <a:ext cx="9753600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47" y="3343608"/>
            <a:ext cx="9763125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58" y="4344938"/>
            <a:ext cx="3143250" cy="8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697" y="5346408"/>
            <a:ext cx="87344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of error in a neural </a:t>
            </a:r>
            <a:r>
              <a:rPr lang="en-US" dirty="0" smtClean="0"/>
              <a:t>network..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239379"/>
            <a:ext cx="970597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3251176"/>
            <a:ext cx="53149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4249086"/>
            <a:ext cx="8772525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4725670"/>
            <a:ext cx="9725025" cy="82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737" y="5653749"/>
            <a:ext cx="7200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Back Propagation method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85" y="2084832"/>
            <a:ext cx="97631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85" y="3470789"/>
            <a:ext cx="974407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81" y="5218696"/>
            <a:ext cx="23526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228246"/>
            <a:ext cx="976312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04" y="4000435"/>
            <a:ext cx="4657725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004" y="5004517"/>
            <a:ext cx="4772025" cy="10287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6584"/>
              </p:ext>
            </p:extLst>
          </p:nvPr>
        </p:nvGraphicFramePr>
        <p:xfrm>
          <a:off x="7022541" y="4000435"/>
          <a:ext cx="4629823" cy="113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2374560" imgH="583920" progId="Equation.DSMT4">
                  <p:embed/>
                </p:oleObj>
              </mc:Choice>
              <mc:Fallback>
                <p:oleObj name="Equation" r:id="rId6" imgW="23745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2541" y="4000435"/>
                        <a:ext cx="4629823" cy="113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36533"/>
              </p:ext>
            </p:extLst>
          </p:nvPr>
        </p:nvGraphicFramePr>
        <p:xfrm>
          <a:off x="7420555" y="5282736"/>
          <a:ext cx="2148447" cy="132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8" imgW="888840" imgH="660240" progId="Equation.DSMT4">
                  <p:embed/>
                </p:oleObj>
              </mc:Choice>
              <mc:Fallback>
                <p:oleObj name="Equation" r:id="rId8" imgW="888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0555" y="5282736"/>
                        <a:ext cx="2148447" cy="132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7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195714"/>
            <a:ext cx="970597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214959"/>
            <a:ext cx="9744075" cy="101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4358029"/>
            <a:ext cx="971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46559"/>
            <a:ext cx="62579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65" y="3665586"/>
            <a:ext cx="733425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78" y="4551213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41" y="4465488"/>
            <a:ext cx="2809875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753" y="5263378"/>
            <a:ext cx="314325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341" y="5158603"/>
            <a:ext cx="2667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learning: Back Propagation 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439003"/>
            <a:ext cx="973455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483736"/>
            <a:ext cx="7515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algorithm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60" y="1871259"/>
            <a:ext cx="97821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60" y="2736224"/>
            <a:ext cx="73247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60" y="3243027"/>
            <a:ext cx="9725025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10" y="4051240"/>
            <a:ext cx="9705975" cy="75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622" y="4926128"/>
            <a:ext cx="96964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</a:t>
            </a:r>
            <a:r>
              <a:rPr lang="en-US" dirty="0" smtClean="0"/>
              <a:t>algorithm…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88817"/>
            <a:ext cx="8010525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780764"/>
            <a:ext cx="97536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4196030"/>
            <a:ext cx="97250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Steepest descent method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92392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561957"/>
            <a:ext cx="9744075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53" y="3591827"/>
            <a:ext cx="969645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53" y="4678847"/>
            <a:ext cx="9744075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753" y="5636934"/>
            <a:ext cx="975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Steepest descent method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22" y="2084832"/>
            <a:ext cx="9763125" cy="61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493" y="2873665"/>
            <a:ext cx="2860571" cy="5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72" y="3543973"/>
            <a:ext cx="92106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Steepest descent method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24128" y="2218923"/>
            <a:ext cx="4446366" cy="4165781"/>
            <a:chOff x="1024128" y="2218923"/>
            <a:chExt cx="4446366" cy="41657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129" y="2218923"/>
              <a:ext cx="4446365" cy="34466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128" y="5927497"/>
              <a:ext cx="4446365" cy="4572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47991" y="2218923"/>
            <a:ext cx="4496209" cy="4303088"/>
            <a:chOff x="6347802" y="2252258"/>
            <a:chExt cx="3790951" cy="3937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7803" y="2252258"/>
              <a:ext cx="3790950" cy="3152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7802" y="5665560"/>
              <a:ext cx="3790951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Steepest descent method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84832"/>
            <a:ext cx="960120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09363"/>
            <a:ext cx="96202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01" y="4695894"/>
            <a:ext cx="4686300" cy="42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5272427"/>
            <a:ext cx="2790825" cy="819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6253" y="5451169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Error vector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62300" y="3937041"/>
            <a:ext cx="8498581" cy="523875"/>
            <a:chOff x="3162300" y="3937041"/>
            <a:chExt cx="8498581" cy="5238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2300" y="3937041"/>
              <a:ext cx="6943725" cy="5238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06025" y="4014312"/>
              <a:ext cx="155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---(1)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8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261" y="2084832"/>
            <a:ext cx="798195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024" y="2759231"/>
            <a:ext cx="4343400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11" y="3974100"/>
            <a:ext cx="8772525" cy="73342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67845"/>
              </p:ext>
            </p:extLst>
          </p:nvPr>
        </p:nvGraphicFramePr>
        <p:xfrm>
          <a:off x="6286500" y="5638800"/>
          <a:ext cx="584993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2806560" imgH="558720" progId="Equation.DSMT4">
                  <p:embed/>
                </p:oleObj>
              </mc:Choice>
              <mc:Fallback>
                <p:oleObj name="Equation" r:id="rId6" imgW="2806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6500" y="5638800"/>
                        <a:ext cx="5849938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339048" y="4800899"/>
            <a:ext cx="5474841" cy="971550"/>
            <a:chOff x="3339048" y="4800899"/>
            <a:chExt cx="5474841" cy="971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9048" y="4800899"/>
              <a:ext cx="3762375" cy="971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59033" y="5102008"/>
              <a:ext cx="155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---(2)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8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</a:t>
            </a:r>
            <a:r>
              <a:rPr lang="en-US" dirty="0" smtClean="0"/>
              <a:t>algorithm…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39" y="2977434"/>
            <a:ext cx="1685925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39" y="4032093"/>
            <a:ext cx="1828800" cy="82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801" y="5071794"/>
            <a:ext cx="8372475" cy="5143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24128" y="2473883"/>
            <a:ext cx="6757518" cy="390525"/>
            <a:chOff x="1024128" y="2473883"/>
            <a:chExt cx="6757518" cy="390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128" y="2473883"/>
              <a:ext cx="4667250" cy="3905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91378" y="2484008"/>
              <a:ext cx="209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Equation (1) &amp; (2)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1285</TotalTime>
  <Words>107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Wingdings 3</vt:lpstr>
      <vt:lpstr>Integral</vt:lpstr>
      <vt:lpstr>Equation</vt:lpstr>
      <vt:lpstr>Artificial Neural Network</vt:lpstr>
      <vt:lpstr>Back propagation algorithm </vt:lpstr>
      <vt:lpstr>Back propagation algorithm…</vt:lpstr>
      <vt:lpstr>Steepest descent method </vt:lpstr>
      <vt:lpstr>Steepest descent method </vt:lpstr>
      <vt:lpstr>Steepest descent method </vt:lpstr>
      <vt:lpstr>Steepest descent method </vt:lpstr>
      <vt:lpstr>Back propagation algorithm</vt:lpstr>
      <vt:lpstr>Back propagation algorithm…</vt:lpstr>
      <vt:lpstr>Calculations of error in a neural network</vt:lpstr>
      <vt:lpstr>Calculations of error in a neural network..</vt:lpstr>
      <vt:lpstr>Supervised learning: Back Propagation method </vt:lpstr>
      <vt:lpstr>Supervised learning: Back Propagation method </vt:lpstr>
      <vt:lpstr>Supervised learning: Back Propagation method </vt:lpstr>
      <vt:lpstr>Supervised learning: Back Propagation method </vt:lpstr>
      <vt:lpstr>Supervised learning: Back Propagation method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nafees ahamad</cp:lastModifiedBy>
  <cp:revision>88</cp:revision>
  <dcterms:created xsi:type="dcterms:W3CDTF">2019-01-29T06:32:57Z</dcterms:created>
  <dcterms:modified xsi:type="dcterms:W3CDTF">2019-02-19T07:34:11Z</dcterms:modified>
</cp:coreProperties>
</file>