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95" r:id="rId4"/>
    <p:sldId id="293" r:id="rId5"/>
    <p:sldId id="294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27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610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5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45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2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8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8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8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3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47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Fuzzy logic: </a:t>
            </a:r>
            <a:r>
              <a:rPr lang="en-US" dirty="0" smtClean="0"/>
              <a:t>Defuzzification…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nafees Ahamad, </a:t>
            </a:r>
          </a:p>
          <a:p>
            <a:r>
              <a:rPr lang="en-US" dirty="0" err="1" smtClean="0"/>
              <a:t>Ap</a:t>
            </a:r>
            <a:r>
              <a:rPr lang="en-US" dirty="0" smtClean="0"/>
              <a:t>, EECE </a:t>
            </a:r>
            <a:r>
              <a:rPr lang="en-US" dirty="0" err="1" smtClean="0"/>
              <a:t>deptt</a:t>
            </a:r>
            <a:r>
              <a:rPr lang="en-US" dirty="0" smtClean="0"/>
              <a:t>, </a:t>
            </a:r>
            <a:r>
              <a:rPr lang="en-US" dirty="0" err="1" smtClean="0"/>
              <a:t>Dit</a:t>
            </a:r>
            <a:r>
              <a:rPr lang="en-US" dirty="0" smtClean="0"/>
              <a:t> university, </a:t>
            </a:r>
            <a:r>
              <a:rPr lang="en-US" dirty="0" err="1" smtClean="0"/>
              <a:t>dehradun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9819" y="2911825"/>
            <a:ext cx="103909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/>
              <a:t>2. Centroid Methods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102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(a) </a:t>
            </a:r>
            <a:r>
              <a:rPr lang="en-US" dirty="0" smtClean="0"/>
              <a:t>Centre of Gravity (</a:t>
            </a:r>
            <a:r>
              <a:rPr lang="en-US" dirty="0" err="1" smtClean="0"/>
              <a:t>CoG</a:t>
            </a:r>
            <a:r>
              <a:rPr lang="en-US" dirty="0" smtClean="0"/>
              <a:t>) </a:t>
            </a:r>
            <a:r>
              <a:rPr lang="en-US" dirty="0"/>
              <a:t>Method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09330"/>
            <a:ext cx="9363075" cy="628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709950"/>
            <a:ext cx="6324600" cy="323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076" y="2621110"/>
            <a:ext cx="2314575" cy="809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3134597"/>
            <a:ext cx="1724025" cy="30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1305" y="3513865"/>
            <a:ext cx="4848225" cy="277177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9767455" y="3097363"/>
            <a:ext cx="1759528" cy="379268"/>
            <a:chOff x="9767455" y="3097363"/>
            <a:chExt cx="1759528" cy="379268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9767455" y="3286997"/>
              <a:ext cx="8174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0584873" y="3097363"/>
              <a:ext cx="942110" cy="379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Area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885651" y="2640599"/>
            <a:ext cx="1759528" cy="379268"/>
            <a:chOff x="9767455" y="3097363"/>
            <a:chExt cx="1759528" cy="379268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9767455" y="3286997"/>
              <a:ext cx="8174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0584873" y="3097363"/>
              <a:ext cx="942110" cy="379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 * Area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6701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(a) Centre of Gravity (</a:t>
            </a:r>
            <a:r>
              <a:rPr lang="en-US" dirty="0" err="1"/>
              <a:t>CoG</a:t>
            </a:r>
            <a:r>
              <a:rPr lang="en-US" dirty="0"/>
              <a:t>) Method 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82487"/>
            <a:ext cx="723900" cy="26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180" y="2294314"/>
            <a:ext cx="5029200" cy="333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180" y="2706141"/>
            <a:ext cx="7905750" cy="447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1180" y="3234349"/>
            <a:ext cx="9058275" cy="323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5780" y="3682206"/>
            <a:ext cx="3248025" cy="5524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1180" y="4365055"/>
            <a:ext cx="94488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3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CoG</a:t>
            </a:r>
            <a:r>
              <a:rPr lang="en-US" dirty="0" smtClean="0"/>
              <a:t> : Geometrical method of calculation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770782"/>
            <a:ext cx="714375" cy="323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655" y="2058787"/>
            <a:ext cx="8877300" cy="695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730" y="2870664"/>
            <a:ext cx="2952750" cy="1809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655" y="4796966"/>
            <a:ext cx="6734175" cy="361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1655" y="5275468"/>
            <a:ext cx="3476625" cy="323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4178" y="5275468"/>
            <a:ext cx="2047875" cy="6953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1655" y="6045780"/>
            <a:ext cx="64770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CoG</a:t>
            </a:r>
            <a:r>
              <a:rPr lang="en-US" dirty="0"/>
              <a:t> </a:t>
            </a:r>
            <a:r>
              <a:rPr lang="en-US" dirty="0" smtClean="0"/>
              <a:t>: Integral </a:t>
            </a:r>
            <a:r>
              <a:rPr lang="en-US" dirty="0"/>
              <a:t>method of </a:t>
            </a:r>
            <a:r>
              <a:rPr lang="en-US" dirty="0" smtClean="0"/>
              <a:t>calculation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014" y="1932709"/>
            <a:ext cx="3105150" cy="2085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932709"/>
            <a:ext cx="2743200" cy="2114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698" y="1932709"/>
            <a:ext cx="3626387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3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CoG</a:t>
            </a:r>
            <a:r>
              <a:rPr lang="en-US" dirty="0"/>
              <a:t> : Integral method of calculation 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428443"/>
            <a:ext cx="4991100" cy="504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3056314"/>
            <a:ext cx="2209800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522260"/>
            <a:ext cx="5133975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4102506"/>
            <a:ext cx="2000250" cy="323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" y="4549402"/>
            <a:ext cx="5715000" cy="514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9605" y="2853952"/>
            <a:ext cx="3905250" cy="1695450"/>
          </a:xfrm>
          <a:prstGeom prst="rect">
            <a:avLst/>
          </a:prstGeom>
        </p:spPr>
      </p:pic>
      <p:sp>
        <p:nvSpPr>
          <p:cNvPr id="16" name="Right Brace 15"/>
          <p:cNvSpPr/>
          <p:nvPr/>
        </p:nvSpPr>
        <p:spPr>
          <a:xfrm>
            <a:off x="7010400" y="2396836"/>
            <a:ext cx="361085" cy="266007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1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CoG</a:t>
            </a:r>
            <a:r>
              <a:rPr lang="en-US" dirty="0"/>
              <a:t> : Integral method of calculation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68198"/>
            <a:ext cx="3076575" cy="60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780" y="2599111"/>
            <a:ext cx="9486900" cy="1019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780" y="3698639"/>
            <a:ext cx="8582025" cy="1085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917" y="5010150"/>
            <a:ext cx="27813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3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(b) </a:t>
            </a:r>
            <a:r>
              <a:rPr lang="en-US" dirty="0"/>
              <a:t>Centre of </a:t>
            </a:r>
            <a:r>
              <a:rPr lang="en-US" dirty="0" smtClean="0"/>
              <a:t>Sum (</a:t>
            </a:r>
            <a:r>
              <a:rPr lang="en-US" dirty="0" err="1" smtClean="0"/>
              <a:t>CoS</a:t>
            </a:r>
            <a:r>
              <a:rPr lang="en-US" dirty="0" smtClean="0"/>
              <a:t>) </a:t>
            </a:r>
            <a:r>
              <a:rPr lang="en-US" dirty="0"/>
              <a:t>Method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72528"/>
            <a:ext cx="9553575" cy="61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637" y="2626821"/>
            <a:ext cx="1828800" cy="819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042" y="3581139"/>
            <a:ext cx="9544050" cy="666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4383057"/>
            <a:ext cx="1304925" cy="371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2935" y="4380112"/>
            <a:ext cx="72294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0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(b) Centre of Sum (</a:t>
            </a:r>
            <a:r>
              <a:rPr lang="en-US" dirty="0" err="1"/>
              <a:t>CoS</a:t>
            </a:r>
            <a:r>
              <a:rPr lang="en-US" dirty="0"/>
              <a:t>) Method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Note: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/>
              <a:t>CoS</a:t>
            </a:r>
            <a:r>
              <a:rPr lang="en-US" sz="2400" dirty="0" smtClean="0"/>
              <a:t> method is computationally less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There is no need to find out Union of C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en-US" sz="2400" dirty="0" err="1" smtClean="0"/>
              <a:t>etc</a:t>
            </a:r>
            <a:r>
              <a:rPr lang="en-US" sz="24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In </a:t>
            </a:r>
            <a:r>
              <a:rPr lang="en-US" sz="2400" dirty="0" err="1" smtClean="0"/>
              <a:t>CoG</a:t>
            </a:r>
            <a:r>
              <a:rPr lang="en-US" sz="2400" dirty="0" smtClean="0"/>
              <a:t> method, overlapping area is counted once, whereas, in </a:t>
            </a:r>
            <a:r>
              <a:rPr lang="en-US" sz="2400" dirty="0" err="1" smtClean="0"/>
              <a:t>CoS</a:t>
            </a:r>
            <a:r>
              <a:rPr lang="en-US" sz="2400" dirty="0" smtClean="0"/>
              <a:t> method, the overlapping is counted twice or so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In </a:t>
            </a:r>
            <a:r>
              <a:rPr lang="en-US" sz="2400" dirty="0" err="1" smtClean="0"/>
              <a:t>CoS</a:t>
            </a:r>
            <a:r>
              <a:rPr lang="en-US" sz="2400" dirty="0" smtClean="0"/>
              <a:t> we use center of area and hence, its name instead of center of gravity as </a:t>
            </a:r>
            <a:r>
              <a:rPr lang="en-US" sz="2400" dirty="0" err="1" smtClean="0"/>
              <a:t>CoG</a:t>
            </a:r>
            <a:r>
              <a:rPr lang="en-US" sz="2400" dirty="0" smtClean="0"/>
              <a:t>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744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CoS</a:t>
            </a:r>
            <a:r>
              <a:rPr lang="en-US" dirty="0" smtClean="0"/>
              <a:t> Method : Example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53912"/>
            <a:ext cx="7505700" cy="323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479964"/>
            <a:ext cx="2543175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188" y="2479561"/>
            <a:ext cx="2917248" cy="23149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5168" y="2479561"/>
            <a:ext cx="3257879" cy="228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2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Defuzzification</a:t>
            </a:r>
            <a:r>
              <a:rPr lang="en-US" dirty="0"/>
              <a:t> </a:t>
            </a:r>
            <a:r>
              <a:rPr lang="en-US" dirty="0" smtClean="0"/>
              <a:t>Methods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72528"/>
            <a:ext cx="7867650" cy="314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893" y="2322021"/>
            <a:ext cx="2457450" cy="352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439" y="2809614"/>
            <a:ext cx="2162175" cy="371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2439" y="3316257"/>
            <a:ext cx="2819400" cy="295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2439" y="3746700"/>
            <a:ext cx="2771775" cy="304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2439" y="4124755"/>
            <a:ext cx="3067050" cy="371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9893" y="4592690"/>
            <a:ext cx="2486025" cy="2571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2439" y="4880258"/>
            <a:ext cx="3829050" cy="304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0489" y="5243417"/>
            <a:ext cx="3533775" cy="2952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13004" y="5597053"/>
            <a:ext cx="3552825" cy="3143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69893" y="6003514"/>
            <a:ext cx="33623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CoS</a:t>
            </a:r>
            <a:r>
              <a:rPr lang="en-US" dirty="0"/>
              <a:t> Method : Example 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07" y="1840489"/>
            <a:ext cx="2276475" cy="295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816" y="2238893"/>
            <a:ext cx="3790950" cy="628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816" y="2970672"/>
            <a:ext cx="360045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816" y="3683401"/>
            <a:ext cx="3790950" cy="619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9645" y="4396130"/>
            <a:ext cx="6172200" cy="733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507" y="5341793"/>
            <a:ext cx="704850" cy="2476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6816" y="5589443"/>
            <a:ext cx="82677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6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(c) </a:t>
            </a:r>
            <a:r>
              <a:rPr lang="en-US" dirty="0"/>
              <a:t>Centre of L</a:t>
            </a:r>
            <a:r>
              <a:rPr lang="en-US" dirty="0" smtClean="0"/>
              <a:t>argest Area Method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72962"/>
            <a:ext cx="9629775" cy="590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746" y="2599114"/>
            <a:ext cx="4124325" cy="657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746" y="3391941"/>
            <a:ext cx="7915275" cy="371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3899018"/>
            <a:ext cx="1390650" cy="314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5271" y="4051160"/>
            <a:ext cx="29718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9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9819" y="2911825"/>
            <a:ext cx="103909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/>
              <a:t>3. Weighted Average Methods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3233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Average Methods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49582"/>
            <a:ext cx="8305800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266604"/>
            <a:ext cx="8782050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2759826"/>
            <a:ext cx="5076825" cy="333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155" y="3205423"/>
            <a:ext cx="2343150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" y="4079645"/>
            <a:ext cx="97250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Average </a:t>
            </a:r>
            <a:r>
              <a:rPr lang="en-US" dirty="0" smtClean="0"/>
              <a:t>Methods…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58674"/>
            <a:ext cx="1400175" cy="314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93" y="2316306"/>
            <a:ext cx="47529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1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9819" y="2911825"/>
            <a:ext cx="103909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/>
              <a:t>Examples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12704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91145"/>
            <a:ext cx="7200900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436" y="2349730"/>
            <a:ext cx="54864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6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511" y="2637125"/>
            <a:ext cx="5505450" cy="2886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891145"/>
            <a:ext cx="72009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1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35293"/>
            <a:ext cx="9067800" cy="638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668" y="2571401"/>
            <a:ext cx="5905500" cy="2343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5012484"/>
            <a:ext cx="4610100" cy="314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6668" y="5581650"/>
            <a:ext cx="6210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1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293" y="1881621"/>
            <a:ext cx="4133850" cy="2152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4178532"/>
            <a:ext cx="9744075" cy="600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4922868"/>
            <a:ext cx="9725025" cy="657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293" y="5724354"/>
            <a:ext cx="49053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2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9819" y="2911825"/>
            <a:ext cx="103909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/>
              <a:t>1. Maxima </a:t>
            </a:r>
            <a:r>
              <a:rPr lang="en-US" sz="8000" dirty="0" smtClean="0"/>
              <a:t>Methods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4386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72962"/>
            <a:ext cx="9744075" cy="895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362" y="2903914"/>
            <a:ext cx="2276475" cy="185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513" y="2903914"/>
            <a:ext cx="2420685" cy="18750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4896891"/>
            <a:ext cx="9715500" cy="647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" y="5662529"/>
            <a:ext cx="5429250" cy="2857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864" y="6017554"/>
            <a:ext cx="3562350" cy="2667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813874" y="2940628"/>
            <a:ext cx="3119835" cy="1838325"/>
            <a:chOff x="6813874" y="2940628"/>
            <a:chExt cx="3119835" cy="18383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13874" y="2940628"/>
              <a:ext cx="2333625" cy="1838325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7135091" y="3394364"/>
              <a:ext cx="2798618" cy="369332"/>
              <a:chOff x="7135091" y="3394364"/>
              <a:chExt cx="2798618" cy="369332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7135091" y="3519055"/>
                <a:ext cx="20124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9268691" y="3394364"/>
                <a:ext cx="6650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0.8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798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/>
              <a:t>Thank you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627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(a) Height Method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91578"/>
            <a:ext cx="8267700" cy="276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480" y="2215948"/>
            <a:ext cx="3295650" cy="295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271" y="2559368"/>
            <a:ext cx="3952875" cy="2257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471" y="5075008"/>
            <a:ext cx="685800" cy="266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3271" y="5466573"/>
            <a:ext cx="5505450" cy="266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3271" y="5858138"/>
            <a:ext cx="56959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7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(b) First of Maxima (</a:t>
            </a:r>
            <a:r>
              <a:rPr lang="en-US" dirty="0" err="1" smtClean="0"/>
              <a:t>FoM</a:t>
            </a:r>
            <a:r>
              <a:rPr lang="en-US" dirty="0" smtClean="0"/>
              <a:t>) </a:t>
            </a:r>
            <a:r>
              <a:rPr lang="en-US" dirty="0"/>
              <a:t>Method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53046"/>
            <a:ext cx="6238875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520" y="2796453"/>
            <a:ext cx="42100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5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(c) Last of Maxima (</a:t>
            </a:r>
            <a:r>
              <a:rPr lang="en-US" dirty="0" err="1"/>
              <a:t>L</a:t>
            </a:r>
            <a:r>
              <a:rPr lang="en-US" dirty="0" err="1" smtClean="0"/>
              <a:t>oM</a:t>
            </a:r>
            <a:r>
              <a:rPr lang="en-US" dirty="0" smtClean="0"/>
              <a:t>) </a:t>
            </a:r>
            <a:r>
              <a:rPr lang="en-US" dirty="0"/>
              <a:t>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40057"/>
            <a:ext cx="6286500" cy="323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674" y="2493819"/>
            <a:ext cx="4476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7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(d) Mean of Maxima (</a:t>
            </a:r>
            <a:r>
              <a:rPr lang="en-US" dirty="0" err="1"/>
              <a:t>M</a:t>
            </a:r>
            <a:r>
              <a:rPr lang="en-US" dirty="0" err="1" smtClean="0"/>
              <a:t>oM</a:t>
            </a:r>
            <a:r>
              <a:rPr lang="en-US" dirty="0" smtClean="0"/>
              <a:t>) Method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853" y="2076882"/>
            <a:ext cx="1819275" cy="847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817" y="3264129"/>
            <a:ext cx="83153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5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MoM</a:t>
            </a:r>
            <a:r>
              <a:rPr lang="en-US" dirty="0"/>
              <a:t> </a:t>
            </a:r>
            <a:r>
              <a:rPr lang="en-US" dirty="0" smtClean="0"/>
              <a:t>: Example 1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04567"/>
            <a:ext cx="5305425" cy="333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245" y="2405149"/>
            <a:ext cx="6477000" cy="361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2934306"/>
            <a:ext cx="5724525" cy="342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9245" y="3434888"/>
            <a:ext cx="2419350" cy="676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9245" y="4268845"/>
            <a:ext cx="569595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97280" y="4731327"/>
            <a:ext cx="7883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Note: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Height method can’t be applied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By </a:t>
            </a:r>
            <a:r>
              <a:rPr lang="en-US" sz="2400" dirty="0" err="1" smtClean="0"/>
              <a:t>FoM</a:t>
            </a:r>
            <a:r>
              <a:rPr lang="en-US" sz="2400" dirty="0" smtClean="0"/>
              <a:t> method x* = 20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By </a:t>
            </a:r>
            <a:r>
              <a:rPr lang="en-US" sz="2400" dirty="0" err="1" smtClean="0"/>
              <a:t>LoM</a:t>
            </a:r>
            <a:r>
              <a:rPr lang="en-US" sz="2400" dirty="0" smtClean="0"/>
              <a:t> method x* = 25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112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MoM</a:t>
            </a:r>
            <a:r>
              <a:rPr lang="en-US" dirty="0"/>
              <a:t> : Example </a:t>
            </a:r>
            <a:r>
              <a:rPr lang="en-US" dirty="0" smtClean="0"/>
              <a:t>2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81621"/>
            <a:ext cx="7905750" cy="323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791" y="2349732"/>
            <a:ext cx="3895725" cy="220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116" y="2998818"/>
            <a:ext cx="1276350" cy="695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4772891"/>
            <a:ext cx="647700" cy="30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4980" y="5142118"/>
            <a:ext cx="6115050" cy="257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4980" y="5463720"/>
            <a:ext cx="47720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7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4831</TotalTime>
  <Words>270</Words>
  <Application>Microsoft Office PowerPoint</Application>
  <PresentationFormat>Widescreen</PresentationFormat>
  <Paragraphs>44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</vt:lpstr>
      <vt:lpstr>Calibri Light</vt:lpstr>
      <vt:lpstr>Wingdings</vt:lpstr>
      <vt:lpstr>Retrospect</vt:lpstr>
      <vt:lpstr>Fuzzy logic: Defuzzification… </vt:lpstr>
      <vt:lpstr>Defuzzification Methods </vt:lpstr>
      <vt:lpstr>PowerPoint Presentation</vt:lpstr>
      <vt:lpstr>(a) Height Method </vt:lpstr>
      <vt:lpstr>(b) First of Maxima (FoM) Method </vt:lpstr>
      <vt:lpstr>(c) Last of Maxima (LoM) Method</vt:lpstr>
      <vt:lpstr>(d) Mean of Maxima (MoM) Method</vt:lpstr>
      <vt:lpstr>MoM : Example 1 </vt:lpstr>
      <vt:lpstr>MoM : Example 2 </vt:lpstr>
      <vt:lpstr>PowerPoint Presentation</vt:lpstr>
      <vt:lpstr>(a) Centre of Gravity (CoG) Method </vt:lpstr>
      <vt:lpstr>(a) Centre of Gravity (CoG) Method …</vt:lpstr>
      <vt:lpstr>CoG : Geometrical method of calculation</vt:lpstr>
      <vt:lpstr>CoG : Integral method of calculation </vt:lpstr>
      <vt:lpstr>CoG : Integral method of calculation …</vt:lpstr>
      <vt:lpstr>CoG : Integral method of calculation …</vt:lpstr>
      <vt:lpstr>(b) Centre of Sum (CoS) Method </vt:lpstr>
      <vt:lpstr>(b) Centre of Sum (CoS) Method …</vt:lpstr>
      <vt:lpstr>CoS Method : Example </vt:lpstr>
      <vt:lpstr>CoS Method : Example …</vt:lpstr>
      <vt:lpstr>(c) Centre of Largest Area Method </vt:lpstr>
      <vt:lpstr>PowerPoint Presentation</vt:lpstr>
      <vt:lpstr>Weighted Average Methods</vt:lpstr>
      <vt:lpstr>Weighted Average Methods…</vt:lpstr>
      <vt:lpstr>PowerPoint Presentation</vt:lpstr>
      <vt:lpstr>Example 1</vt:lpstr>
      <vt:lpstr>Example 2</vt:lpstr>
      <vt:lpstr>PowerPoint Presentation</vt:lpstr>
      <vt:lpstr>Example 4</vt:lpstr>
      <vt:lpstr>Example 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computing  &amp;  fuzzy logic</dc:title>
  <dc:creator>nafees ahamad</dc:creator>
  <cp:lastModifiedBy>nafees ahamad</cp:lastModifiedBy>
  <cp:revision>129</cp:revision>
  <dcterms:created xsi:type="dcterms:W3CDTF">2019-03-05T04:39:18Z</dcterms:created>
  <dcterms:modified xsi:type="dcterms:W3CDTF">2019-04-09T16:02:26Z</dcterms:modified>
</cp:coreProperties>
</file>