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610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47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59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0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45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2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2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8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89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E7CD43E-A346-4542-8823-8E21935A4CB1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81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3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E7CD43E-A346-4542-8823-8E21935A4CB1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47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Soft computing </a:t>
            </a:r>
            <a:br>
              <a:rPr lang="en-US" dirty="0" smtClean="0"/>
            </a:br>
            <a:r>
              <a:rPr lang="en-US" dirty="0" smtClean="0"/>
              <a:t>&amp; </a:t>
            </a:r>
            <a:br>
              <a:rPr lang="en-US" dirty="0" smtClean="0"/>
            </a:br>
            <a:r>
              <a:rPr lang="en-US" dirty="0" smtClean="0"/>
              <a:t>fuzzy logic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nafees Ahamad, </a:t>
            </a:r>
          </a:p>
          <a:p>
            <a:r>
              <a:rPr lang="en-US" dirty="0" err="1" smtClean="0"/>
              <a:t>Ap</a:t>
            </a:r>
            <a:r>
              <a:rPr lang="en-US" dirty="0" smtClean="0"/>
              <a:t>, EECE </a:t>
            </a:r>
            <a:r>
              <a:rPr lang="en-US" dirty="0" err="1" smtClean="0"/>
              <a:t>deptt</a:t>
            </a:r>
            <a:r>
              <a:rPr lang="en-US" dirty="0" smtClean="0"/>
              <a:t>, </a:t>
            </a:r>
            <a:r>
              <a:rPr lang="en-US" dirty="0" err="1" smtClean="0"/>
              <a:t>Dit</a:t>
            </a:r>
            <a:r>
              <a:rPr lang="en-US" dirty="0" smtClean="0"/>
              <a:t> university, </a:t>
            </a:r>
            <a:r>
              <a:rPr lang="en-US" dirty="0" err="1" smtClean="0"/>
              <a:t>dehradun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07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soft </a:t>
            </a:r>
            <a:r>
              <a:rPr lang="en-US" dirty="0" smtClean="0"/>
              <a:t>computing…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62" y="1809750"/>
            <a:ext cx="8143875" cy="3238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546" y="5243946"/>
            <a:ext cx="39624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10946" y="5315682"/>
            <a:ext cx="2521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Genetic Algorithm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01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soft computing…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01103"/>
            <a:ext cx="9591675" cy="3000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091" y="5065221"/>
            <a:ext cx="30480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25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soft computing?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49594"/>
            <a:ext cx="5295900" cy="409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030" y="2504728"/>
            <a:ext cx="6505575" cy="342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9030" y="2995871"/>
            <a:ext cx="9201150" cy="619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9030" y="3763239"/>
            <a:ext cx="6724650" cy="3714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9030" y="4282957"/>
            <a:ext cx="6581775" cy="3619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7280" y="4793150"/>
            <a:ext cx="5353050" cy="3429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7280" y="5316243"/>
            <a:ext cx="9505950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soft computing</a:t>
            </a:r>
            <a:r>
              <a:rPr lang="en-US" dirty="0" smtClean="0"/>
              <a:t>?...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87694"/>
            <a:ext cx="3886200" cy="333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473" y="2571403"/>
            <a:ext cx="4886325" cy="38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2473" y="3155112"/>
            <a:ext cx="6619875" cy="323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2473" y="3634046"/>
            <a:ext cx="7419975" cy="304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280" y="4093930"/>
            <a:ext cx="7200900" cy="304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2473" y="4541431"/>
            <a:ext cx="5210175" cy="2952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2473" y="5016901"/>
            <a:ext cx="91916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3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soft computing?...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149619"/>
            <a:ext cx="4391025" cy="314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237" y="2561878"/>
            <a:ext cx="5343525" cy="314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237" y="3042974"/>
            <a:ext cx="5191125" cy="352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0237" y="3562170"/>
            <a:ext cx="5210175" cy="342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280" y="4071841"/>
            <a:ext cx="5476875" cy="3143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0237" y="4581512"/>
            <a:ext cx="7496175" cy="3524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0237" y="5023032"/>
            <a:ext cx="55340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0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computing vs. soft computing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565" y="2070821"/>
            <a:ext cx="4581525" cy="1552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090" y="2070821"/>
            <a:ext cx="4552950" cy="1552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7564" y="3742459"/>
            <a:ext cx="4581525" cy="952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8140" y="3637684"/>
            <a:ext cx="4533900" cy="10572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7564" y="4715092"/>
            <a:ext cx="4648200" cy="781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7928" y="4694959"/>
            <a:ext cx="4476750" cy="80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5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computing vs. soft </a:t>
            </a:r>
            <a:r>
              <a:rPr lang="en-US" dirty="0" smtClean="0"/>
              <a:t>computing…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134" y="2043546"/>
            <a:ext cx="4324350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484" y="2043546"/>
            <a:ext cx="4371975" cy="923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4559" y="2967471"/>
            <a:ext cx="4352925" cy="714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5665" y="2962709"/>
            <a:ext cx="4391025" cy="723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2269" y="3730857"/>
            <a:ext cx="4305300" cy="457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8433" y="3730857"/>
            <a:ext cx="4410075" cy="45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2269" y="4232305"/>
            <a:ext cx="4352925" cy="4667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19774" y="4232305"/>
            <a:ext cx="446722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74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computing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94609"/>
            <a:ext cx="760095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566" y="2737658"/>
            <a:ext cx="5650664" cy="2438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0260" y="5333307"/>
            <a:ext cx="41052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0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dirty="0" smtClean="0"/>
              <a:t>Thank you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962701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soft computing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Concept of computing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Hard computing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Soft computing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How soft computing 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Hard computing vs soft computing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Hybrid computing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044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of soft computing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737360"/>
            <a:ext cx="8572500" cy="2886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4720937"/>
            <a:ext cx="4210050" cy="38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5199439"/>
            <a:ext cx="81534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4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characteristics of computing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290762"/>
            <a:ext cx="5191125" cy="447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910839"/>
            <a:ext cx="8201025" cy="38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3547973"/>
            <a:ext cx="946785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32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computing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387" y="1967777"/>
            <a:ext cx="9496425" cy="428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387" y="2626819"/>
            <a:ext cx="9496425" cy="400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4074" y="3257286"/>
            <a:ext cx="3819525" cy="390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4074" y="3878228"/>
            <a:ext cx="4191000" cy="3714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4074" y="4480120"/>
            <a:ext cx="917257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hard computing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69498"/>
            <a:ext cx="9172575" cy="819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820786"/>
            <a:ext cx="5410200" cy="428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754" y="3381549"/>
            <a:ext cx="9191625" cy="12001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" y="4811513"/>
            <a:ext cx="24384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0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computing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24916"/>
            <a:ext cx="8982075" cy="819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842" y="3066617"/>
            <a:ext cx="86772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0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soft computing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123" y="2005446"/>
            <a:ext cx="8658225" cy="38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123" y="2654532"/>
            <a:ext cx="4981575" cy="361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8123" y="3284568"/>
            <a:ext cx="9734550" cy="742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7305" y="4295604"/>
            <a:ext cx="965835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0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soft computing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954" y="1942666"/>
            <a:ext cx="6324600" cy="2390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495" y="4538747"/>
            <a:ext cx="491490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5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64</TotalTime>
  <Words>103</Words>
  <Application>Microsoft Office PowerPoint</Application>
  <PresentationFormat>Widescreen</PresentationFormat>
  <Paragraphs>27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Calibri Light</vt:lpstr>
      <vt:lpstr>Wingdings</vt:lpstr>
      <vt:lpstr>Retrospect</vt:lpstr>
      <vt:lpstr>Soft computing  &amp;  fuzzy logic </vt:lpstr>
      <vt:lpstr>Introduction to soft computing </vt:lpstr>
      <vt:lpstr>Concept of soft computing </vt:lpstr>
      <vt:lpstr>Important characteristics of computing </vt:lpstr>
      <vt:lpstr>Hard computing </vt:lpstr>
      <vt:lpstr>Examples of hard computing </vt:lpstr>
      <vt:lpstr>Soft computing </vt:lpstr>
      <vt:lpstr>Characteristics of soft computing </vt:lpstr>
      <vt:lpstr>Examples of soft computing</vt:lpstr>
      <vt:lpstr>Examples of soft computing…</vt:lpstr>
      <vt:lpstr>Examples of soft computing…</vt:lpstr>
      <vt:lpstr>How soft computing?</vt:lpstr>
      <vt:lpstr>How soft computing?...</vt:lpstr>
      <vt:lpstr>How soft computing?...</vt:lpstr>
      <vt:lpstr>Hard computing vs. soft computing </vt:lpstr>
      <vt:lpstr>Hard computing vs. soft computing… </vt:lpstr>
      <vt:lpstr>Hybrid computing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 computing  &amp;  fuzzy logic </dc:title>
  <dc:creator>nafees ahamad</dc:creator>
  <cp:lastModifiedBy>nafees ahamad</cp:lastModifiedBy>
  <cp:revision>9</cp:revision>
  <dcterms:created xsi:type="dcterms:W3CDTF">2019-03-05T04:39:18Z</dcterms:created>
  <dcterms:modified xsi:type="dcterms:W3CDTF">2019-03-05T05:46:01Z</dcterms:modified>
</cp:coreProperties>
</file>