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fuzzy logic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fuzzy set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60418"/>
            <a:ext cx="33147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2316045"/>
            <a:ext cx="2876550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2" y="2711333"/>
            <a:ext cx="2466975" cy="28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112" y="3058996"/>
            <a:ext cx="7762875" cy="866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463328"/>
            <a:ext cx="1095375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901" y="4980880"/>
            <a:ext cx="74961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set Vs. Crisp set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65180"/>
            <a:ext cx="4505325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605" y="1946130"/>
            <a:ext cx="4610100" cy="122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44" y="3193905"/>
            <a:ext cx="4591050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55" y="3232870"/>
            <a:ext cx="4476750" cy="39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05" y="3641580"/>
            <a:ext cx="4572000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605" y="3608326"/>
            <a:ext cx="45243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set Vs. Crisp set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7694"/>
            <a:ext cx="907732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19003"/>
            <a:ext cx="1171575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64" y="2821737"/>
            <a:ext cx="40386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64" y="3389080"/>
            <a:ext cx="464820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99" y="4228491"/>
            <a:ext cx="85725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membership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9255"/>
            <a:ext cx="451485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653491"/>
            <a:ext cx="7639050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17" y="3440602"/>
            <a:ext cx="86201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 in a crisp way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28" y="1956955"/>
            <a:ext cx="3057525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5" y="2214130"/>
            <a:ext cx="83343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 in a </a:t>
            </a:r>
            <a:r>
              <a:rPr lang="en-US" dirty="0" smtClean="0"/>
              <a:t>Fuzzy </a:t>
            </a:r>
            <a:r>
              <a:rPr lang="en-US" dirty="0"/>
              <a:t>way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03" y="2154814"/>
            <a:ext cx="78771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examples of fuzzy set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3196"/>
            <a:ext cx="265747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841" y="5114492"/>
            <a:ext cx="64389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terminology and notations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92" y="1894175"/>
            <a:ext cx="8334375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7" y="3984565"/>
            <a:ext cx="929640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67" y="4924858"/>
            <a:ext cx="75819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terminology and notations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11073"/>
            <a:ext cx="246697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66" y="3577240"/>
            <a:ext cx="8553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function with discrete membership values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80" y="2008476"/>
            <a:ext cx="5324475" cy="3838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2984788"/>
            <a:ext cx="19240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fuzzy logic?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Fuzzy logic is a mathematical language to express something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This means it has grammar, syntax, semantic like a language for communication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There are some other mathematical languages also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Relational algebra (Operations on sets)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Boolean algebra (Operations on Boolean variables)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Predicate algebra (Operations on well formed formulae (</a:t>
            </a:r>
            <a:r>
              <a:rPr lang="en-US" sz="2200" dirty="0" err="1" smtClean="0"/>
              <a:t>wff</a:t>
            </a:r>
            <a:r>
              <a:rPr lang="en-US" sz="2200" dirty="0" smtClean="0"/>
              <a:t>), also called predicate propositions)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Fuzzy logic deals with fuzzy set or fuzzy algebra.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7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function with discrete membership values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21477"/>
            <a:ext cx="923925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29" y="2747096"/>
            <a:ext cx="3969593" cy="2947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62" y="3333403"/>
            <a:ext cx="3918241" cy="421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663" y="2784590"/>
            <a:ext cx="2504902" cy="392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001" y="3333403"/>
            <a:ext cx="1844081" cy="421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662" y="3910469"/>
            <a:ext cx="3918242" cy="3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function with continuous membership values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43" y="1892012"/>
            <a:ext cx="67627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terminologies: Support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60418"/>
            <a:ext cx="955357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05" y="2591232"/>
            <a:ext cx="3638550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41" y="2591232"/>
            <a:ext cx="45339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terminologies: </a:t>
            </a:r>
            <a:r>
              <a:rPr lang="en-US" dirty="0" smtClean="0"/>
              <a:t>Core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44" y="1995921"/>
            <a:ext cx="8753475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919" y="2654532"/>
            <a:ext cx="3505200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80" y="2654532"/>
            <a:ext cx="4610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terminologies: </a:t>
            </a:r>
            <a:r>
              <a:rPr lang="en-US" dirty="0" smtClean="0"/>
              <a:t>Normality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7946"/>
            <a:ext cx="91059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30" y="3935642"/>
            <a:ext cx="3143250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730730"/>
            <a:ext cx="4219575" cy="2733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0230" y="4516582"/>
            <a:ext cx="342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Normality = True or False (1 or 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terminologies: </a:t>
            </a:r>
            <a:r>
              <a:rPr lang="en-US" dirty="0" smtClean="0"/>
              <a:t>Crossover points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34020"/>
            <a:ext cx="937260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17" y="2765366"/>
            <a:ext cx="4271963" cy="3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fuzzy?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8559"/>
            <a:ext cx="6486525" cy="27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46" y="2515983"/>
            <a:ext cx="54102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039" y="2126671"/>
            <a:ext cx="3381375" cy="2543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120904"/>
            <a:ext cx="3448050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455" y="3624944"/>
            <a:ext cx="36290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Fuzzy logic vs crisp logic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509" y="1899372"/>
            <a:ext cx="3819525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58" y="3199534"/>
            <a:ext cx="54578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Fuzzy logic vs crisp </a:t>
            </a:r>
            <a:r>
              <a:rPr lang="en-US" dirty="0" smtClean="0"/>
              <a:t>logic…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23" y="2040948"/>
            <a:ext cx="58388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Fuzzy logic vs crisp logic…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71" y="1972974"/>
            <a:ext cx="7981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is fuzzy!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521" y="2029691"/>
            <a:ext cx="3914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fuzzy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8" y="1888981"/>
            <a:ext cx="79438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fuzzy set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6425"/>
            <a:ext cx="9334500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2682240"/>
            <a:ext cx="421005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164205"/>
            <a:ext cx="5905500" cy="32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3646170"/>
            <a:ext cx="6362700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" y="4225290"/>
            <a:ext cx="33909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672" y="4934383"/>
            <a:ext cx="62484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482</TotalTime>
  <Words>224</Words>
  <Application>Microsoft Office PowerPoint</Application>
  <PresentationFormat>Widescreen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Wingdings</vt:lpstr>
      <vt:lpstr>Retrospect</vt:lpstr>
      <vt:lpstr> fuzzy logic </vt:lpstr>
      <vt:lpstr>What is fuzzy logic?</vt:lpstr>
      <vt:lpstr>What is fuzzy?</vt:lpstr>
      <vt:lpstr>Example: Fuzzy logic vs crisp logic </vt:lpstr>
      <vt:lpstr>Example: Fuzzy logic vs crisp logic…</vt:lpstr>
      <vt:lpstr>Example: Fuzzy logic vs crisp logic…</vt:lpstr>
      <vt:lpstr>World is fuzzy!</vt:lpstr>
      <vt:lpstr>Concept of fuzzy system </vt:lpstr>
      <vt:lpstr>Concept of fuzzy set </vt:lpstr>
      <vt:lpstr>Example of fuzzy set </vt:lpstr>
      <vt:lpstr>Fuzzy set Vs. Crisp set </vt:lpstr>
      <vt:lpstr>Fuzzy set Vs. Crisp set …</vt:lpstr>
      <vt:lpstr>Degree of membership</vt:lpstr>
      <vt:lpstr>Course evaluation in a crisp way </vt:lpstr>
      <vt:lpstr>Course evaluation in a Fuzzy way </vt:lpstr>
      <vt:lpstr>Few examples of fuzzy set </vt:lpstr>
      <vt:lpstr>Some basic terminology and notations </vt:lpstr>
      <vt:lpstr>Some basic terminology and notations …</vt:lpstr>
      <vt:lpstr>Membership function with discrete membership values </vt:lpstr>
      <vt:lpstr>Membership function with discrete membership values </vt:lpstr>
      <vt:lpstr>Membership function with continuous membership values</vt:lpstr>
      <vt:lpstr>Fuzzy terminologies: Support </vt:lpstr>
      <vt:lpstr>Fuzzy terminologies: Core </vt:lpstr>
      <vt:lpstr>Fuzzy terminologies: Normality  </vt:lpstr>
      <vt:lpstr>Fuzzy terminologies: Crossover points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24</cp:revision>
  <dcterms:created xsi:type="dcterms:W3CDTF">2019-03-05T04:39:18Z</dcterms:created>
  <dcterms:modified xsi:type="dcterms:W3CDTF">2019-10-15T08:34:30Z</dcterms:modified>
</cp:coreProperties>
</file>