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fuzzy </a:t>
            </a:r>
            <a:r>
              <a:rPr lang="en-US" dirty="0" smtClean="0"/>
              <a:t>Membership Functions (MFs)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membership </a:t>
            </a:r>
            <a:r>
              <a:rPr lang="en-US" dirty="0" smtClean="0"/>
              <a:t>function…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8855"/>
            <a:ext cx="976312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09950"/>
            <a:ext cx="193357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55" y="2719475"/>
            <a:ext cx="1905000" cy="1581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455" y="2738525"/>
            <a:ext cx="2005618" cy="1612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7373" y="2738525"/>
            <a:ext cx="2050300" cy="166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973" y="2738524"/>
            <a:ext cx="2042992" cy="16123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1559" y="4403125"/>
            <a:ext cx="137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 Shaped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7280" y="504954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are open </a:t>
            </a:r>
            <a:r>
              <a:rPr lang="en-US" dirty="0"/>
              <a:t>o</a:t>
            </a:r>
            <a:r>
              <a:rPr lang="en-US" dirty="0" smtClean="0"/>
              <a:t>r closed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MFs: Formulation and parameterization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3659"/>
            <a:ext cx="94392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37658"/>
            <a:ext cx="941070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1" y="3561657"/>
            <a:ext cx="3771900" cy="2190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630" y="3666432"/>
            <a:ext cx="51149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MF: Trapezoidal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4091"/>
            <a:ext cx="89154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77" y="2709947"/>
            <a:ext cx="38481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30" y="2843296"/>
            <a:ext cx="56959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MF: Gaussian (Bell shaped)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8421"/>
            <a:ext cx="890587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75" y="2746230"/>
            <a:ext cx="4067175" cy="269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803504"/>
            <a:ext cx="35242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MF: Generalized Bell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5041"/>
            <a:ext cx="889635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30" y="3031547"/>
            <a:ext cx="3609975" cy="245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810" y="3736397"/>
            <a:ext cx="35909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MF: Generalized </a:t>
            </a:r>
            <a:r>
              <a:rPr lang="en-US" dirty="0" smtClean="0"/>
              <a:t>Bell: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32870"/>
            <a:ext cx="3143250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14" y="2334489"/>
            <a:ext cx="5170777" cy="33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MF: Sigmoidal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69523"/>
            <a:ext cx="77057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68" y="2709948"/>
            <a:ext cx="9480112" cy="3095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1382" y="584171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It is Left closed and right open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MF</a:t>
            </a:r>
            <a:r>
              <a:rPr lang="en-US" dirty="0" smtClean="0"/>
              <a:t>: Example Grading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8241"/>
            <a:ext cx="738187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79" y="2444894"/>
            <a:ext cx="35623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MF: Example Grading System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32" y="1835294"/>
            <a:ext cx="590550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607" y="2266603"/>
            <a:ext cx="7372350" cy="321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32" y="5681921"/>
            <a:ext cx="76866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MFs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5432"/>
            <a:ext cx="100393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59329"/>
            <a:ext cx="4505325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463111"/>
            <a:ext cx="3876675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405" y="3985943"/>
            <a:ext cx="4791075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405" y="4438722"/>
            <a:ext cx="9906000" cy="58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405" y="5079232"/>
            <a:ext cx="5857875" cy="361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405" y="5488027"/>
            <a:ext cx="4943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terminology: Fuzzy Singleton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57" y="2709948"/>
            <a:ext cx="497205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95041"/>
            <a:ext cx="89725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</a:t>
            </a:r>
            <a:r>
              <a:rPr lang="en-US" dirty="0" smtClean="0"/>
              <a:t>MFs: Linguistic Variables and Values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4386"/>
            <a:ext cx="39624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32" y="2492086"/>
            <a:ext cx="5457825" cy="25241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944031" y="1849928"/>
            <a:ext cx="3061423" cy="1710690"/>
            <a:chOff x="5944031" y="1849928"/>
            <a:chExt cx="3061423" cy="171069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664036" y="2168236"/>
              <a:ext cx="277091" cy="1392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44031" y="1849928"/>
              <a:ext cx="3061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Very Young (By Dilation )</a:t>
              </a:r>
              <a:endParaRPr lang="en-US" sz="2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704234"/>
            <a:ext cx="4210050" cy="5905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54292" y="4355752"/>
            <a:ext cx="3199966" cy="1415185"/>
            <a:chOff x="5805489" y="445024"/>
            <a:chExt cx="3199966" cy="180501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969270" y="445024"/>
              <a:ext cx="166255" cy="1404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805489" y="1849928"/>
              <a:ext cx="3199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Very Old (By Concentration )</a:t>
              </a:r>
              <a:endParaRPr lang="en-US" sz="20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458960"/>
            <a:ext cx="3848100" cy="390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004483"/>
            <a:ext cx="4457700" cy="514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531" y="5285162"/>
            <a:ext cx="5734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Fuzzy terminology: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cut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strong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cut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87274"/>
            <a:ext cx="582930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31980"/>
            <a:ext cx="5819775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526" y="4462030"/>
            <a:ext cx="4562475" cy="400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41964" y="4862080"/>
            <a:ext cx="1898072" cy="986840"/>
            <a:chOff x="3241964" y="4862080"/>
            <a:chExt cx="1898072" cy="98684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3685309" y="4862080"/>
              <a:ext cx="138546" cy="59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41964" y="5387255"/>
              <a:ext cx="189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complement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terminology</a:t>
            </a:r>
            <a:r>
              <a:rPr lang="en-US" dirty="0" smtClean="0"/>
              <a:t>: Bandwidth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7039"/>
            <a:ext cx="924877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839" y="3015961"/>
            <a:ext cx="3076575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904383"/>
            <a:ext cx="3448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terminology</a:t>
            </a:r>
            <a:r>
              <a:rPr lang="en-US" dirty="0" smtClean="0"/>
              <a:t>: Symmetry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56" y="2118880"/>
            <a:ext cx="91630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terminology</a:t>
            </a:r>
            <a:r>
              <a:rPr lang="en-US" dirty="0" smtClean="0"/>
              <a:t>: Open and Closed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23" y="1789826"/>
            <a:ext cx="1638300" cy="28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685" y="2201219"/>
            <a:ext cx="741997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85" y="2648803"/>
            <a:ext cx="7448550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685" y="3111714"/>
            <a:ext cx="6715125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866" y="3672912"/>
            <a:ext cx="6191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Vs. Probability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00250"/>
            <a:ext cx="51435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35" y="2530619"/>
            <a:ext cx="8067675" cy="199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632613"/>
            <a:ext cx="7029450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034" y="5039157"/>
            <a:ext cx="80676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Vs. Forecasting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84243"/>
            <a:ext cx="7229475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48" y="2616863"/>
            <a:ext cx="5514975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948" y="3139958"/>
            <a:ext cx="9477375" cy="3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663053"/>
            <a:ext cx="2333625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092" y="4205198"/>
            <a:ext cx="6115050" cy="333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522" y="4690193"/>
            <a:ext cx="94202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membership function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8421"/>
            <a:ext cx="9782175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47" y="3042457"/>
            <a:ext cx="109537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001" y="3528318"/>
            <a:ext cx="2752725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983" y="3528318"/>
            <a:ext cx="2836333" cy="255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957" y="3528318"/>
            <a:ext cx="3762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615</TotalTime>
  <Words>149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Cambria Math</vt:lpstr>
      <vt:lpstr>Retrospect</vt:lpstr>
      <vt:lpstr> fuzzy Membership Functions (MFs) </vt:lpstr>
      <vt:lpstr>Fuzzy terminology: Fuzzy Singleton</vt:lpstr>
      <vt:lpstr>Fuzzy terminology: α-cut and strong α-cut</vt:lpstr>
      <vt:lpstr>Fuzzy terminology: Bandwidth</vt:lpstr>
      <vt:lpstr>Fuzzy terminology: Symmetry </vt:lpstr>
      <vt:lpstr>Fuzzy terminology: Open and Closed </vt:lpstr>
      <vt:lpstr>Fuzzy Vs. Probability </vt:lpstr>
      <vt:lpstr>Prediction Vs. Forecasting</vt:lpstr>
      <vt:lpstr>Fuzzy membership function </vt:lpstr>
      <vt:lpstr>Fuzzy membership function…</vt:lpstr>
      <vt:lpstr>Fuzzy MFs: Formulation and parameterization </vt:lpstr>
      <vt:lpstr>Fuzzy MF: Trapezoidal </vt:lpstr>
      <vt:lpstr>Fuzzy MF: Gaussian (Bell shaped)</vt:lpstr>
      <vt:lpstr>Fuzzy MF: Generalized Bell</vt:lpstr>
      <vt:lpstr>Fuzzy MF: Generalized Bell: Example </vt:lpstr>
      <vt:lpstr>Fuzzy MF: Sigmoidal </vt:lpstr>
      <vt:lpstr>Fuzzy MF: Example Grading System </vt:lpstr>
      <vt:lpstr>Fuzzy MF: Example Grading System …</vt:lpstr>
      <vt:lpstr>Generation of MFs</vt:lpstr>
      <vt:lpstr>Generation of MFs: Linguistic Variables and Values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39</cp:revision>
  <dcterms:created xsi:type="dcterms:W3CDTF">2019-03-05T04:39:18Z</dcterms:created>
  <dcterms:modified xsi:type="dcterms:W3CDTF">2019-03-26T07:07:46Z</dcterms:modified>
</cp:coreProperties>
</file>