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87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1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7CD43E-A346-4542-8823-8E21935A4CB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7CD43E-A346-4542-8823-8E21935A4CB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Fuzzy logic: Relations &amp; Propositions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 </a:t>
            </a:r>
          </a:p>
          <a:p>
            <a:r>
              <a:rPr lang="en-US" dirty="0" err="1" smtClean="0"/>
              <a:t>Ap</a:t>
            </a:r>
            <a:r>
              <a:rPr lang="en-US" dirty="0" smtClean="0"/>
              <a:t>, EECE </a:t>
            </a:r>
            <a:r>
              <a:rPr lang="en-US" dirty="0" err="1" smtClean="0"/>
              <a:t>deptt</a:t>
            </a:r>
            <a:r>
              <a:rPr lang="en-US" dirty="0" smtClean="0"/>
              <a:t>, </a:t>
            </a:r>
            <a:r>
              <a:rPr lang="en-US" dirty="0" err="1" smtClean="0"/>
              <a:t>Dit</a:t>
            </a:r>
            <a:r>
              <a:rPr lang="en-US" dirty="0" smtClean="0"/>
              <a:t> university, </a:t>
            </a:r>
            <a:r>
              <a:rPr lang="en-US" dirty="0" err="1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Proposition : Example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90280"/>
            <a:ext cx="2419350" cy="36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174" y="2763548"/>
            <a:ext cx="58769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Proposition : Example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58687"/>
            <a:ext cx="38481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255" y="2903914"/>
            <a:ext cx="4581525" cy="676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255" y="3801516"/>
            <a:ext cx="5829300" cy="733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680" y="4746743"/>
            <a:ext cx="5857875" cy="75247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155680" y="5588408"/>
            <a:ext cx="6724650" cy="752475"/>
            <a:chOff x="2155680" y="5588408"/>
            <a:chExt cx="6724650" cy="7524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55680" y="5588408"/>
              <a:ext cx="6724650" cy="75247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763491" y="5851508"/>
              <a:ext cx="1634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                )     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137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Proposition vs. Crips Proposition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74273"/>
            <a:ext cx="9725025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354186"/>
            <a:ext cx="9753600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" y="4781724"/>
            <a:ext cx="97250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representation of fuzzy proposition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0628"/>
            <a:ext cx="9648825" cy="1457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541221"/>
            <a:ext cx="637222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630274"/>
            <a:ext cx="8505825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9505" y="4010089"/>
            <a:ext cx="264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T(P) = 0.3 	for x1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representation of fuzzy proposition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0503"/>
            <a:ext cx="4867275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543696"/>
            <a:ext cx="9467850" cy="1247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994614"/>
            <a:ext cx="88677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representation of fuzzy proposition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23" y="1837459"/>
            <a:ext cx="5381625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968240"/>
            <a:ext cx="96107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27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Membership Functions: Binary Fuzzy Relations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31843"/>
            <a:ext cx="9458325" cy="666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129" y="3654309"/>
            <a:ext cx="2714625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793076"/>
            <a:ext cx="9686925" cy="638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7280" y="5915891"/>
            <a:ext cx="968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Binary fuzzy relations are fuzzy sets with two dimensional MFs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7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Membership Functions</a:t>
            </a:r>
            <a:r>
              <a:rPr lang="en-US" dirty="0" smtClean="0"/>
              <a:t>: Example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91158"/>
            <a:ext cx="5429250" cy="409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473556"/>
            <a:ext cx="5133975" cy="36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908329"/>
            <a:ext cx="6153150" cy="390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957" y="3439737"/>
            <a:ext cx="3448050" cy="1133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731759"/>
            <a:ext cx="5838825" cy="371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0430" y="4731759"/>
            <a:ext cx="3695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8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04567"/>
            <a:ext cx="4219575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622" y="2405149"/>
            <a:ext cx="3390900" cy="36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622" y="2934306"/>
            <a:ext cx="1314450" cy="285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067" y="3220056"/>
            <a:ext cx="5267325" cy="333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741" y="3668856"/>
            <a:ext cx="5267325" cy="371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468" y="4836968"/>
            <a:ext cx="714375" cy="342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164" y="5179868"/>
            <a:ext cx="5191125" cy="323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1019" y="5568963"/>
            <a:ext cx="8334375" cy="666750"/>
          </a:xfrm>
          <a:prstGeom prst="rect">
            <a:avLst/>
          </a:prstGeom>
        </p:spPr>
      </p:pic>
      <p:cxnSp>
        <p:nvCxnSpPr>
          <p:cNvPr id="4" name="Elbow Connector 3"/>
          <p:cNvCxnSpPr/>
          <p:nvPr/>
        </p:nvCxnSpPr>
        <p:spPr>
          <a:xfrm rot="10800000" flipH="1" flipV="1">
            <a:off x="1686441" y="2566728"/>
            <a:ext cx="194397" cy="3316214"/>
          </a:xfrm>
          <a:prstGeom prst="bentConnector3">
            <a:avLst>
              <a:gd name="adj1" fmla="val -5095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1781" y="4758897"/>
                <a:ext cx="3505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x is A and y is B then Z is 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781" y="4758897"/>
                <a:ext cx="3505200" cy="646331"/>
              </a:xfrm>
              <a:prstGeom prst="rect">
                <a:avLst/>
              </a:prstGeom>
              <a:blipFill>
                <a:blip r:embed="rId10"/>
                <a:stretch>
                  <a:fillRect l="-1565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Some statement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Sun rises from the east: Truth value are </a:t>
            </a:r>
            <a:r>
              <a:rPr lang="en-US" sz="2200" b="1" dirty="0" smtClean="0"/>
              <a:t>True</a:t>
            </a:r>
            <a:r>
              <a:rPr lang="en-US" sz="2200" dirty="0" smtClean="0"/>
              <a:t> or </a:t>
            </a:r>
            <a:r>
              <a:rPr lang="en-US" sz="2200" b="1" dirty="0" smtClean="0"/>
              <a:t>false</a:t>
            </a:r>
            <a:r>
              <a:rPr lang="en-US" sz="2200" dirty="0" smtClean="0"/>
              <a:t>  (</a:t>
            </a:r>
            <a:r>
              <a:rPr lang="en-US" sz="2200" b="1" dirty="0" smtClean="0"/>
              <a:t>1</a:t>
            </a:r>
            <a:r>
              <a:rPr lang="en-US" sz="2200" dirty="0" smtClean="0"/>
              <a:t> or </a:t>
            </a:r>
            <a:r>
              <a:rPr lang="en-US" sz="2200" b="1" dirty="0" smtClean="0"/>
              <a:t>0</a:t>
            </a:r>
            <a:r>
              <a:rPr lang="en-US" sz="2200" dirty="0" smtClean="0"/>
              <a:t>; </a:t>
            </a:r>
            <a:r>
              <a:rPr lang="en-US" sz="2200" b="1" dirty="0" smtClean="0"/>
              <a:t>Two values</a:t>
            </a:r>
            <a:r>
              <a:rPr lang="en-US" sz="22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It is known as </a:t>
            </a:r>
            <a:r>
              <a:rPr lang="en-US" sz="2200" b="1" dirty="0" smtClean="0"/>
              <a:t>crisp proposition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Or Binary proposition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smtClean="0"/>
              <a:t>Or Boolean </a:t>
            </a:r>
            <a:r>
              <a:rPr lang="en-US" sz="2200" dirty="0" smtClean="0"/>
              <a:t>Proposition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Or Predicate Proposition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There may be </a:t>
            </a:r>
            <a:r>
              <a:rPr lang="en-US" sz="2400" b="1" dirty="0" smtClean="0"/>
              <a:t>fuzzy Proposition </a:t>
            </a:r>
            <a:r>
              <a:rPr lang="en-US" sz="2400" dirty="0" smtClean="0"/>
              <a:t>(Mango is sweet)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 Fuzzy proposition will have </a:t>
            </a:r>
            <a:r>
              <a:rPr lang="en-US" sz="2400" b="1" dirty="0" smtClean="0"/>
              <a:t>multi truth valued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Propositions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0502"/>
            <a:ext cx="6172200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543694"/>
            <a:ext cx="4924425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55" y="3127836"/>
            <a:ext cx="6143625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855" y="3733798"/>
            <a:ext cx="7191375" cy="361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273170"/>
            <a:ext cx="704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Two-valued logic vs. Multi-valued logic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21464"/>
            <a:ext cx="9153525" cy="847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153293"/>
            <a:ext cx="9667875" cy="828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266072"/>
            <a:ext cx="92678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Two-valued logic vs. Multi-valued logic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08896"/>
            <a:ext cx="9382125" cy="65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210" y="2621541"/>
            <a:ext cx="3886200" cy="3667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794" y="3264478"/>
            <a:ext cx="33051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Three-valued logic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82" y="1870363"/>
            <a:ext cx="95250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893868"/>
            <a:ext cx="10020300" cy="270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5964" y="5860473"/>
            <a:ext cx="368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T(P) = Truth value of proposition 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3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4307</TotalTime>
  <Words>183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Cambria Math</vt:lpstr>
      <vt:lpstr>Wingdings</vt:lpstr>
      <vt:lpstr>Retrospect</vt:lpstr>
      <vt:lpstr>Fuzzy logic: Relations &amp; Propositions  </vt:lpstr>
      <vt:lpstr>2D Membership Functions: Binary Fuzzy Relations </vt:lpstr>
      <vt:lpstr>2D Membership Functions: Example </vt:lpstr>
      <vt:lpstr>Example </vt:lpstr>
      <vt:lpstr>Propositions:</vt:lpstr>
      <vt:lpstr>Fuzzy Propositions </vt:lpstr>
      <vt:lpstr>Two-valued logic vs. Multi-valued logic </vt:lpstr>
      <vt:lpstr>Two-valued logic vs. Multi-valued logic </vt:lpstr>
      <vt:lpstr>Three-valued logic </vt:lpstr>
      <vt:lpstr>Fuzzy Proposition : Example 1</vt:lpstr>
      <vt:lpstr>Fuzzy Proposition : Example 2</vt:lpstr>
      <vt:lpstr>Fuzzy Proposition vs. Crips Proposition </vt:lpstr>
      <vt:lpstr>Canonical representation of fuzzy proposition </vt:lpstr>
      <vt:lpstr>Canonical representation of fuzzy proposition </vt:lpstr>
      <vt:lpstr>Graphical representation of fuzzy proposition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computing  &amp;  fuzzy logic</dc:title>
  <dc:creator>nafees ahamad</dc:creator>
  <cp:lastModifiedBy>nafees ahamad</cp:lastModifiedBy>
  <cp:revision>85</cp:revision>
  <dcterms:created xsi:type="dcterms:W3CDTF">2019-03-05T04:39:18Z</dcterms:created>
  <dcterms:modified xsi:type="dcterms:W3CDTF">2019-04-01T16:14:44Z</dcterms:modified>
</cp:coreProperties>
</file>