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1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5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7CD43E-A346-4542-8823-8E21935A4CB1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7FD6E-BC07-4AD5-B1F5-CD4BA9C933D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Fuzzy logic: Inferences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 </a:t>
            </a:r>
          </a:p>
          <a:p>
            <a:r>
              <a:rPr lang="en-US" dirty="0" err="1" smtClean="0"/>
              <a:t>Ap</a:t>
            </a:r>
            <a:r>
              <a:rPr lang="en-US" dirty="0" smtClean="0"/>
              <a:t>, EECE </a:t>
            </a:r>
            <a:r>
              <a:rPr lang="en-US" dirty="0" err="1" smtClean="0"/>
              <a:t>deptt</a:t>
            </a:r>
            <a:r>
              <a:rPr lang="en-US" dirty="0" smtClean="0"/>
              <a:t>, </a:t>
            </a:r>
            <a:r>
              <a:rPr lang="en-US" dirty="0" err="1" smtClean="0"/>
              <a:t>Dit</a:t>
            </a:r>
            <a:r>
              <a:rPr lang="en-US" dirty="0" smtClean="0"/>
              <a:t> university, </a:t>
            </a:r>
            <a:r>
              <a:rPr lang="en-US" dirty="0" err="1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Modus </a:t>
            </a:r>
            <a:r>
              <a:rPr lang="en-US" dirty="0" err="1" smtClean="0"/>
              <a:t>Tollens</a:t>
            </a:r>
            <a:r>
              <a:rPr lang="en-US" dirty="0" smtClean="0"/>
              <a:t>(GMT) : Example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407" y="2095933"/>
            <a:ext cx="22193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Modus </a:t>
            </a:r>
            <a:r>
              <a:rPr lang="en-US" dirty="0" err="1"/>
              <a:t>Tollens</a:t>
            </a:r>
            <a:r>
              <a:rPr lang="en-US" dirty="0"/>
              <a:t>(GMT) : Example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38770"/>
            <a:ext cx="7848600" cy="819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959330"/>
            <a:ext cx="7524750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875115"/>
            <a:ext cx="7562850" cy="733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4809950"/>
            <a:ext cx="91440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3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Modus </a:t>
            </a:r>
            <a:r>
              <a:rPr lang="en-US" dirty="0" err="1"/>
              <a:t>Tollens</a:t>
            </a:r>
            <a:r>
              <a:rPr lang="en-US" dirty="0"/>
              <a:t>(GMT) : Example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056534"/>
            <a:ext cx="5867400" cy="361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633" y="2056534"/>
            <a:ext cx="2714625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067570"/>
            <a:ext cx="4238625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5523807"/>
            <a:ext cx="4591050" cy="26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4484" y="5862031"/>
            <a:ext cx="3838575" cy="342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905" y="3518708"/>
            <a:ext cx="7277100" cy="904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9546" y="4495107"/>
            <a:ext cx="5334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Example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1620"/>
            <a:ext cx="6429375" cy="32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49730"/>
            <a:ext cx="1333500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239" y="2779740"/>
            <a:ext cx="5057775" cy="323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239" y="3209750"/>
            <a:ext cx="3057525" cy="314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3630235"/>
            <a:ext cx="7134225" cy="704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6588" y="4474753"/>
            <a:ext cx="70770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Example 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23617"/>
            <a:ext cx="8696325" cy="60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01" y="2709949"/>
            <a:ext cx="4048125" cy="1247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4143981"/>
            <a:ext cx="5210175" cy="333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0" y="4585335"/>
            <a:ext cx="2924175" cy="333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5026689"/>
            <a:ext cx="3181350" cy="266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905" y="5430375"/>
            <a:ext cx="8267700" cy="2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3280" y="5842722"/>
            <a:ext cx="2390775" cy="3429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594764" y="5816469"/>
            <a:ext cx="4366952" cy="369332"/>
            <a:chOff x="6594764" y="5816469"/>
            <a:chExt cx="436695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594764" y="5862636"/>
                  <a:ext cx="22444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.8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0.9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0.7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4764" y="5862636"/>
                  <a:ext cx="224443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359" b="-3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8839200" y="5816469"/>
              <a:ext cx="2122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Please check 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00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27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12793"/>
            <a:ext cx="9734550" cy="40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761" y="2488276"/>
            <a:ext cx="653415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761" y="3197109"/>
            <a:ext cx="666750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761" y="3791642"/>
            <a:ext cx="69627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Inferences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Proof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: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9018" y="1960406"/>
                <a:ext cx="16943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18" y="1960406"/>
                <a:ext cx="1694375" cy="369332"/>
              </a:xfrm>
              <a:prstGeom prst="rect">
                <a:avLst/>
              </a:prstGeom>
              <a:blipFill>
                <a:blip r:embed="rId3"/>
                <a:stretch>
                  <a:fillRect l="-3597" r="-6115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89017" y="2403751"/>
                <a:ext cx="16426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17" y="2403751"/>
                <a:ext cx="1642629" cy="369332"/>
              </a:xfrm>
              <a:prstGeom prst="rect">
                <a:avLst/>
              </a:prstGeom>
              <a:blipFill>
                <a:blip r:embed="rId4"/>
                <a:stretch>
                  <a:fillRect l="-3704" t="-3279" r="-629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40769" y="2311418"/>
                <a:ext cx="25692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∵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769" y="2311418"/>
                <a:ext cx="2569293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9017" y="2847096"/>
                <a:ext cx="23469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17" y="2847096"/>
                <a:ext cx="2346989" cy="369332"/>
              </a:xfrm>
              <a:prstGeom prst="rect">
                <a:avLst/>
              </a:prstGeom>
              <a:blipFill>
                <a:blip r:embed="rId6"/>
                <a:stretch>
                  <a:fillRect t="-3279" r="-4416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345846" y="3208405"/>
            <a:ext cx="759634" cy="756213"/>
            <a:chOff x="2345846" y="3208405"/>
            <a:chExt cx="759634" cy="756213"/>
          </a:xfrm>
        </p:grpSpPr>
        <p:sp>
          <p:nvSpPr>
            <p:cNvPr id="9" name="Left Brace 8"/>
            <p:cNvSpPr/>
            <p:nvPr/>
          </p:nvSpPr>
          <p:spPr>
            <a:xfrm rot="16200000">
              <a:off x="2570345" y="2983906"/>
              <a:ext cx="310636" cy="759634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42826" y="3502953"/>
              <a:ext cx="562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89017" y="4066477"/>
                <a:ext cx="15469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17" y="4066477"/>
                <a:ext cx="1546962" cy="369332"/>
              </a:xfrm>
              <a:prstGeom prst="rect">
                <a:avLst/>
              </a:prstGeom>
              <a:blipFill>
                <a:blip r:embed="rId7"/>
                <a:stretch>
                  <a:fillRect l="-3937" r="-669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30743" y="4582801"/>
                <a:ext cx="9872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743" y="4582801"/>
                <a:ext cx="987258" cy="461665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03033" y="4983245"/>
                <a:ext cx="9872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033" y="4983245"/>
                <a:ext cx="987258" cy="461665"/>
              </a:xfrm>
              <a:prstGeom prst="rect">
                <a:avLst/>
              </a:prstGeom>
              <a:blipFill>
                <a:blip r:embed="rId9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32851" y="4521580"/>
                <a:ext cx="28818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true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851" y="4521580"/>
                <a:ext cx="2881879" cy="461665"/>
              </a:xfrm>
              <a:prstGeom prst="rect">
                <a:avLst/>
              </a:prstGeom>
              <a:blipFill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841902" y="5444910"/>
                <a:ext cx="4710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902" y="5444910"/>
                <a:ext cx="471026" cy="461665"/>
              </a:xfrm>
              <a:prstGeom prst="rect">
                <a:avLst/>
              </a:prstGeom>
              <a:blipFill>
                <a:blip r:embed="rId11"/>
                <a:stretch>
                  <a:fillRect l="-1299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79415" y="5563935"/>
                <a:ext cx="28028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415" y="5563935"/>
                <a:ext cx="2802819" cy="369332"/>
              </a:xfrm>
              <a:prstGeom prst="rect">
                <a:avLst/>
              </a:prstGeom>
              <a:blipFill>
                <a:blip r:embed="rId12"/>
                <a:stretch>
                  <a:fillRect l="-1957" r="-282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7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Propositional Logic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9582"/>
            <a:ext cx="83820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" y="2266604"/>
            <a:ext cx="1238250" cy="44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380" y="2805373"/>
            <a:ext cx="2809875" cy="43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380" y="3334617"/>
            <a:ext cx="2286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380" y="3843773"/>
            <a:ext cx="3133725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80" y="4336130"/>
            <a:ext cx="4476750" cy="342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80" y="4790387"/>
            <a:ext cx="97917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Procedure in Fuzzy Logic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1368"/>
            <a:ext cx="7610475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80" y="2399607"/>
            <a:ext cx="4686300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095" y="2810221"/>
            <a:ext cx="2628900" cy="314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508" y="3239885"/>
            <a:ext cx="895350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508" y="3669549"/>
            <a:ext cx="3848100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180" y="4289713"/>
            <a:ext cx="4581525" cy="323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6095" y="4719377"/>
            <a:ext cx="2524125" cy="285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9558" y="5110941"/>
            <a:ext cx="876300" cy="323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0508" y="5540605"/>
            <a:ext cx="393382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</a:t>
            </a:r>
            <a:r>
              <a:rPr lang="en-US" dirty="0" smtClean="0"/>
              <a:t>Inferring Procedure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91146"/>
            <a:ext cx="4667250" cy="30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49732"/>
            <a:ext cx="9725025" cy="104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551268"/>
            <a:ext cx="1085850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967" y="4119995"/>
            <a:ext cx="7477125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917" y="4812547"/>
            <a:ext cx="7496175" cy="381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384887" y="5080390"/>
            <a:ext cx="2092036" cy="773217"/>
            <a:chOff x="2384887" y="5193547"/>
            <a:chExt cx="2092036" cy="773217"/>
          </a:xfrm>
        </p:grpSpPr>
        <p:sp>
          <p:nvSpPr>
            <p:cNvPr id="13" name="TextBox 12"/>
            <p:cNvSpPr txBox="1"/>
            <p:nvPr/>
          </p:nvSpPr>
          <p:spPr>
            <a:xfrm>
              <a:off x="2384887" y="5505099"/>
              <a:ext cx="2092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Composition </a:t>
              </a:r>
              <a:endParaRPr lang="en-US" sz="2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061855" y="5193547"/>
              <a:ext cx="0" cy="4452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259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Modus Ponens(GMP) : Example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43" y="3343275"/>
            <a:ext cx="3228975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121" y="3906202"/>
            <a:ext cx="570547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043" y="4288154"/>
            <a:ext cx="4191000" cy="40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1121" y="4797653"/>
            <a:ext cx="4200525" cy="342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709" y="5284380"/>
            <a:ext cx="4048125" cy="352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0709" y="5784612"/>
            <a:ext cx="2905125" cy="352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498" y="1846809"/>
            <a:ext cx="22193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Modus </a:t>
            </a:r>
            <a:r>
              <a:rPr lang="en-US" dirty="0"/>
              <a:t>Ponens (GMP) : </a:t>
            </a:r>
            <a:r>
              <a:rPr lang="en-US" dirty="0" smtClean="0"/>
              <a:t>Example…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71" y="1984058"/>
            <a:ext cx="75438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171" y="2745281"/>
            <a:ext cx="2571750" cy="1152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492" y="2716706"/>
            <a:ext cx="3609975" cy="1181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171" y="4525504"/>
            <a:ext cx="5572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Modus Ponens (GMP) </a:t>
            </a:r>
            <a:r>
              <a:rPr lang="en-US" dirty="0" smtClean="0"/>
              <a:t>: </a:t>
            </a:r>
            <a:r>
              <a:rPr lang="en-US" dirty="0"/>
              <a:t>Example…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32709"/>
            <a:ext cx="5114925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347258"/>
            <a:ext cx="4686300" cy="352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155" y="3895032"/>
            <a:ext cx="8001000" cy="895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155" y="5076305"/>
            <a:ext cx="6591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4589</TotalTime>
  <Words>155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Cambria Math</vt:lpstr>
      <vt:lpstr>Retrospect</vt:lpstr>
      <vt:lpstr>Fuzzy logic: Inferences </vt:lpstr>
      <vt:lpstr>Inferences</vt:lpstr>
      <vt:lpstr>Inferences (Proof :  P, P⇒Q,       ⇔Q)</vt:lpstr>
      <vt:lpstr>An example of Propositional Logic </vt:lpstr>
      <vt:lpstr>Inferring Procedure in Fuzzy Logic </vt:lpstr>
      <vt:lpstr>Fuzzy Inferring Procedure</vt:lpstr>
      <vt:lpstr>Generalized Modus Ponens(GMP) : Example </vt:lpstr>
      <vt:lpstr>Generalized Modus Ponens (GMP) : Example… </vt:lpstr>
      <vt:lpstr>Generalized Modus Ponens (GMP) : Example… </vt:lpstr>
      <vt:lpstr>Generalized Modus Tollens(GMT) : Example </vt:lpstr>
      <vt:lpstr>Generalized Modus Tollens(GMT) : Example …</vt:lpstr>
      <vt:lpstr>Generalized Modus Tollens(GMT) : Example …</vt:lpstr>
      <vt:lpstr>Practical Example </vt:lpstr>
      <vt:lpstr>Practical Example 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computing  &amp;  fuzzy logic</dc:title>
  <dc:creator>nafees ahamad</dc:creator>
  <cp:lastModifiedBy>nafees ahamad</cp:lastModifiedBy>
  <cp:revision>108</cp:revision>
  <dcterms:created xsi:type="dcterms:W3CDTF">2019-03-05T04:39:18Z</dcterms:created>
  <dcterms:modified xsi:type="dcterms:W3CDTF">2019-04-09T07:10:39Z</dcterms:modified>
</cp:coreProperties>
</file>