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Fuzzy logic: Defuzzification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cut method for fuzzy </a:t>
            </a:r>
            <a:r>
              <a:rPr lang="en-US" dirty="0" smtClean="0"/>
              <a:t>set : Example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55" y="2015403"/>
            <a:ext cx="4962525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94" y="2483946"/>
            <a:ext cx="942975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94" y="2904864"/>
            <a:ext cx="5029200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005" y="3460950"/>
            <a:ext cx="4943475" cy="35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494" y="3948543"/>
            <a:ext cx="895350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494" y="4380629"/>
            <a:ext cx="57245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cut </a:t>
            </a:r>
            <a:r>
              <a:rPr lang="en-US" dirty="0" smtClean="0"/>
              <a:t>sets </a:t>
            </a:r>
            <a:r>
              <a:rPr lang="en-US" dirty="0"/>
              <a:t>: Example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6425"/>
            <a:ext cx="5562600" cy="3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896" y="2377440"/>
            <a:ext cx="7200900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035568"/>
            <a:ext cx="21431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properties of Lambda cut sets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6605"/>
            <a:ext cx="86582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488275"/>
            <a:ext cx="285750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7" y="3078045"/>
            <a:ext cx="2867025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87" y="3658290"/>
            <a:ext cx="464820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" y="4248060"/>
            <a:ext cx="89916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cut method for fuzzy </a:t>
            </a:r>
            <a:r>
              <a:rPr lang="en-US" dirty="0" smtClean="0"/>
              <a:t>relations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3436"/>
            <a:ext cx="9001125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94312"/>
            <a:ext cx="3486150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30" y="2772813"/>
            <a:ext cx="2362200" cy="94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841864"/>
            <a:ext cx="6153150" cy="28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198" y="3803070"/>
            <a:ext cx="2124075" cy="333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971" y="4253690"/>
            <a:ext cx="1885950" cy="971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130" y="4301315"/>
            <a:ext cx="2486025" cy="876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996" y="5334517"/>
            <a:ext cx="1981200" cy="933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4180" y="5334517"/>
            <a:ext cx="24669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properties of Lambda cut </a:t>
            </a:r>
            <a:r>
              <a:rPr lang="en-US" dirty="0" smtClean="0"/>
              <a:t>relations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8421"/>
            <a:ext cx="91344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21" y="2737657"/>
            <a:ext cx="2771775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821" y="3290193"/>
            <a:ext cx="2819400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821" y="3842729"/>
            <a:ext cx="1714500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821" y="4442890"/>
            <a:ext cx="62103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Lambda cut </a:t>
            </a:r>
            <a:r>
              <a:rPr lang="en-US" dirty="0" smtClean="0"/>
              <a:t>method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78" y="3212955"/>
            <a:ext cx="58388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a fuzzy system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4091"/>
            <a:ext cx="9667875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05147"/>
            <a:ext cx="8572500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567" y="2915253"/>
            <a:ext cx="2914650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567" y="3300236"/>
            <a:ext cx="2952750" cy="333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712" y="3716214"/>
            <a:ext cx="3000375" cy="333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567" y="4163187"/>
            <a:ext cx="2943225" cy="361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80" y="4642298"/>
            <a:ext cx="6705600" cy="323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2712" y="5134987"/>
            <a:ext cx="30765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fuzzy set : Illustration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2962"/>
            <a:ext cx="5543550" cy="28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41" y="2294314"/>
            <a:ext cx="2857500" cy="3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91" y="2791866"/>
            <a:ext cx="2876550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141" y="3222743"/>
            <a:ext cx="4314825" cy="333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091" y="4001024"/>
            <a:ext cx="23336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496" y="3720295"/>
            <a:ext cx="66008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fuzzy set : Illustration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6605"/>
            <a:ext cx="4924425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92" y="2488275"/>
            <a:ext cx="88106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fuzzy set : Illustration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4092"/>
            <a:ext cx="4914900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442" y="2515466"/>
            <a:ext cx="8753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defuzzification?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1662"/>
            <a:ext cx="6505575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77439"/>
            <a:ext cx="1476375" cy="3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69" y="2826066"/>
            <a:ext cx="8429625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369" y="3331843"/>
            <a:ext cx="2952750" cy="361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117" y="3815017"/>
            <a:ext cx="8848725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4467820"/>
            <a:ext cx="7239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fuzzy set : Illustration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0893"/>
            <a:ext cx="4886325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30" y="2488276"/>
            <a:ext cx="882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: Fuzzy to crisp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3184"/>
            <a:ext cx="956310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53" y="2737658"/>
            <a:ext cx="4638675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53" y="5552382"/>
            <a:ext cx="62103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 </a:t>
            </a:r>
            <a:r>
              <a:rPr lang="en-US" dirty="0"/>
              <a:t>: Fuzzy to crisp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5000"/>
            <a:ext cx="6600825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30" y="2377440"/>
            <a:ext cx="2762250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30" y="2878455"/>
            <a:ext cx="280035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809" y="3379470"/>
            <a:ext cx="8915400" cy="3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809" y="3839527"/>
            <a:ext cx="6143625" cy="2066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903" y="4020416"/>
            <a:ext cx="34575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defuzzification?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5041"/>
            <a:ext cx="9525000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09947"/>
            <a:ext cx="1057275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327" y="3301534"/>
            <a:ext cx="5629275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106915"/>
            <a:ext cx="90392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structure of a fuzzy system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5991"/>
            <a:ext cx="6829425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2758353"/>
            <a:ext cx="83439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Defuzzification methods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3912"/>
            <a:ext cx="6267450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61" y="2402032"/>
            <a:ext cx="272415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61" y="3045402"/>
            <a:ext cx="34194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361" y="3622097"/>
            <a:ext cx="24003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361" y="4151167"/>
            <a:ext cx="24574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cut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1368"/>
            <a:ext cx="8677275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17" y="3039600"/>
            <a:ext cx="45053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17" y="2505248"/>
            <a:ext cx="39624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5303694"/>
            <a:ext cx="97536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cut </a:t>
            </a:r>
            <a:r>
              <a:rPr lang="en-US" dirty="0" smtClean="0"/>
              <a:t>method for fuzzy 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5042"/>
            <a:ext cx="9553575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09949"/>
            <a:ext cx="4438650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54" y="3315306"/>
            <a:ext cx="9572625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158788"/>
            <a:ext cx="59245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4664</TotalTime>
  <Words>119</Words>
  <Application>Microsoft Office PowerPoint</Application>
  <PresentationFormat>Widescreen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Fuzzy logic: Defuzzification </vt:lpstr>
      <vt:lpstr>What is defuzzification?</vt:lpstr>
      <vt:lpstr>Example 2 : Fuzzy to crisp</vt:lpstr>
      <vt:lpstr>Example 3 : Fuzzy to crisp</vt:lpstr>
      <vt:lpstr>Why defuzzification? </vt:lpstr>
      <vt:lpstr>Generic structure of a fuzzy system </vt:lpstr>
      <vt:lpstr>Defuzzification methods </vt:lpstr>
      <vt:lpstr>Lambda cut method</vt:lpstr>
      <vt:lpstr>Lambda cut method for fuzzy set</vt:lpstr>
      <vt:lpstr>Lambda cut method for fuzzy set : Example </vt:lpstr>
      <vt:lpstr>Lambda cut sets : Example </vt:lpstr>
      <vt:lpstr>Some properties of Lambda cut sets </vt:lpstr>
      <vt:lpstr>Lambda cut method for fuzzy relations</vt:lpstr>
      <vt:lpstr>Some properties of Lambda cut relations </vt:lpstr>
      <vt:lpstr>Summary Lambda cut method </vt:lpstr>
      <vt:lpstr>Output of a fuzzy system </vt:lpstr>
      <vt:lpstr>Output fuzzy set : Illustration </vt:lpstr>
      <vt:lpstr>Output fuzzy set : Illustration …</vt:lpstr>
      <vt:lpstr>Output fuzzy set : Illustration …</vt:lpstr>
      <vt:lpstr>Output fuzzy set : Illustration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113</cp:revision>
  <dcterms:created xsi:type="dcterms:W3CDTF">2019-03-05T04:39:18Z</dcterms:created>
  <dcterms:modified xsi:type="dcterms:W3CDTF">2019-04-09T07:28:34Z</dcterms:modified>
</cp:coreProperties>
</file>